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7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5FE1-CBB6-8C4D-9E7D-870334CCAA2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1A01-C20D-B448-B334-C1A5316C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1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r-IN" dirty="0" smtClean="0">
                <a:solidFill>
                  <a:schemeClr val="accent2"/>
                </a:solidFill>
              </a:rPr>
              <a:t>…</a:t>
            </a:r>
            <a:r>
              <a:rPr lang="en-US" dirty="0" smtClean="0">
                <a:solidFill>
                  <a:schemeClr val="accent2"/>
                </a:solidFill>
              </a:rPr>
              <a:t> insert your own SQL here</a:t>
            </a:r>
            <a:r>
              <a:rPr lang="mr-IN" dirty="0" smtClean="0">
                <a:solidFill>
                  <a:schemeClr val="accent2"/>
                </a:solidFill>
              </a:rPr>
              <a:t>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PostgreSQL for Everybody</a:t>
            </a:r>
          </a:p>
          <a:p>
            <a:r>
              <a:rPr lang="en-US" dirty="0" smtClean="0"/>
              <a:t>www.pg4e.com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4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… insert your own SQL here…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 insert SQL here…</dc:title>
  <dc:creator>Severance, Charles</dc:creator>
  <cp:lastModifiedBy>Severance, Charles</cp:lastModifiedBy>
  <cp:revision>2</cp:revision>
  <dcterms:created xsi:type="dcterms:W3CDTF">2019-11-03T17:41:55Z</dcterms:created>
  <dcterms:modified xsi:type="dcterms:W3CDTF">2019-11-03T17:43:50Z</dcterms:modified>
</cp:coreProperties>
</file>