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03"/>
  </p:normalViewPr>
  <p:slideViewPr>
    <p:cSldViewPr snapToGrid="0" snapToObjects="1">
      <p:cViewPr varScale="1">
        <p:scale>
          <a:sx n="98" d="100"/>
          <a:sy n="9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4F762-F8C4-6047-969F-E159414DD44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933AF-982D-7347-BE5D-5A837359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1FC3-2FD2-C445-8C6A-3CA1F50C143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0463-36D6-8340-85D1-B7D5C8875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pg.pg4e.com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Database</a:t>
            </a:r>
          </a:p>
          <a:p>
            <a:pPr algn="ctr"/>
            <a:r>
              <a:rPr lang="en-US" dirty="0" smtClean="0"/>
              <a:t>pg4e_673091fa7d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smtClean="0"/>
              <a:t>Your Computer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66208" y="1722117"/>
            <a:ext cx="4715691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 smtClean="0"/>
              <a:t>Jupyter</a:t>
            </a:r>
            <a:r>
              <a:rPr lang="en-US" sz="2000" dirty="0" smtClean="0"/>
              <a:t> Notebook terminal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875214" y="2251162"/>
            <a:ext cx="4323806" cy="6139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pg4e_6730...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27018" y="248194"/>
            <a:ext cx="4715691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PythonAnywhere shell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6024" y="777239"/>
            <a:ext cx="4323806" cy="6139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pg4e_6730...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7053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Command</a:t>
            </a:r>
            <a:r>
              <a:rPr lang="nb-NO" sz="1600" dirty="0" smtClean="0"/>
              <a:t>/ Terminal:</a:t>
            </a:r>
          </a:p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pg4e_6730...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58" y="4741827"/>
            <a:ext cx="1074056" cy="10740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0968" y="4877297"/>
            <a:ext cx="181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PostgreSQL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DBeaver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>
            <a:off x="5159830" y="1084216"/>
            <a:ext cx="3187333" cy="395804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199020" y="2558139"/>
            <a:ext cx="3148143" cy="24841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7" idx="2"/>
          </p:cNvCxnSpPr>
          <p:nvPr/>
        </p:nvCxnSpPr>
        <p:spPr>
          <a:xfrm>
            <a:off x="5199020" y="4023361"/>
            <a:ext cx="3148143" cy="101890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7" idx="2"/>
          </p:cNvCxnSpPr>
          <p:nvPr/>
        </p:nvCxnSpPr>
        <p:spPr>
          <a:xfrm flipV="1">
            <a:off x="4332514" y="5042263"/>
            <a:ext cx="4014649" cy="236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pg.pg4e.com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Database</a:t>
            </a:r>
          </a:p>
          <a:p>
            <a:pPr algn="ctr"/>
            <a:r>
              <a:rPr lang="en-US" dirty="0" smtClean="0"/>
              <a:t>pg4e_8675309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Your Computer Command / Terminal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27018" y="248193"/>
            <a:ext cx="4715691" cy="266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PythonAnywhere shell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6024" y="777239"/>
            <a:ext cx="4323806" cy="1871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pg4e_8675...</a:t>
            </a:r>
          </a:p>
          <a:p>
            <a:endParaRPr lang="nb-NO" sz="1600" dirty="0"/>
          </a:p>
          <a:p>
            <a:endParaRPr lang="nb-NO" sz="1600" dirty="0" smtClean="0"/>
          </a:p>
          <a:p>
            <a:r>
              <a:rPr lang="nb-NO" sz="1600" dirty="0" smtClean="0"/>
              <a:t>python3 assn4.py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22168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pg4e_8675...</a:t>
            </a:r>
          </a:p>
          <a:p>
            <a:endParaRPr lang="nb-NO" sz="1600" dirty="0" smtClean="0"/>
          </a:p>
          <a:p>
            <a:endParaRPr lang="nb-NO" sz="1600" dirty="0"/>
          </a:p>
          <a:p>
            <a:r>
              <a:rPr lang="nb-NO" sz="1600" dirty="0" smtClean="0"/>
              <a:t>python3 assn4.py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4193177" y="1175109"/>
            <a:ext cx="4153986" cy="386715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>
            <a:off x="2612571" y="1867989"/>
            <a:ext cx="5734592" cy="317427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2717074" y="4702629"/>
            <a:ext cx="5630089" cy="33963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08960" y="4131128"/>
            <a:ext cx="5238203" cy="91113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ES Database</a:t>
            </a:r>
          </a:p>
          <a:p>
            <a:pPr algn="ctr"/>
            <a:r>
              <a:rPr lang="en-US" dirty="0" smtClean="0"/>
              <a:t>pg4e_8675309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Your Computer Command / Terminal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27018" y="248193"/>
            <a:ext cx="4715691" cy="266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PythonAnywhere shell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6024" y="777239"/>
            <a:ext cx="4323806" cy="1871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b-NO" sz="1600" dirty="0"/>
          </a:p>
          <a:p>
            <a:r>
              <a:rPr lang="nb-NO" sz="1600" dirty="0" smtClean="0"/>
              <a:t>python3 </a:t>
            </a:r>
            <a:r>
              <a:rPr lang="nb-NO" sz="1600" dirty="0" err="1"/>
              <a:t>elastictool.py</a:t>
            </a:r>
            <a:endParaRPr lang="en-US" sz="1600" dirty="0"/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python3 </a:t>
            </a:r>
            <a:r>
              <a:rPr lang="nb-NO" sz="1600" dirty="0" err="1" smtClean="0"/>
              <a:t>elasticbook.py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22168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b-NO" sz="1600" dirty="0" smtClean="0"/>
          </a:p>
          <a:p>
            <a:r>
              <a:rPr lang="nb-NO" sz="1600" dirty="0"/>
              <a:t>python3 </a:t>
            </a:r>
            <a:r>
              <a:rPr lang="nb-NO" sz="1600" dirty="0" err="1" smtClean="0"/>
              <a:t>elastictool.py</a:t>
            </a:r>
            <a:endParaRPr lang="en-US" sz="1600" dirty="0"/>
          </a:p>
          <a:p>
            <a:endParaRPr lang="nb-NO" sz="1600" dirty="0"/>
          </a:p>
          <a:p>
            <a:endParaRPr lang="nb-NO" sz="1600" dirty="0" smtClean="0"/>
          </a:p>
          <a:p>
            <a:r>
              <a:rPr lang="nb-NO" sz="1600" dirty="0" smtClean="0"/>
              <a:t>python3 </a:t>
            </a:r>
            <a:r>
              <a:rPr lang="nb-NO" sz="1600" dirty="0" err="1" smtClean="0"/>
              <a:t>elasticbook.py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3004457" y="1267097"/>
            <a:ext cx="5342706" cy="37751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>
            <a:off x="3004457" y="2018213"/>
            <a:ext cx="5342706" cy="30240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200400" y="4937760"/>
            <a:ext cx="5146763" cy="1045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4457" y="4284617"/>
            <a:ext cx="5342706" cy="7576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pg.pg4e.com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Database</a:t>
            </a:r>
          </a:p>
          <a:p>
            <a:pPr algn="ctr"/>
            <a:r>
              <a:rPr lang="en-US" dirty="0" smtClean="0"/>
              <a:t>pg4e_673091fa7d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smtClean="0"/>
              <a:t>Your Computer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66208" y="262717"/>
            <a:ext cx="4715691" cy="273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 smtClean="0"/>
              <a:t>Jupyter</a:t>
            </a:r>
            <a:r>
              <a:rPr lang="en-US" sz="2000" dirty="0" smtClean="0"/>
              <a:t> Notebook terminal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862150" y="1005117"/>
            <a:ext cx="4323806" cy="6139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pg4e_6730...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7053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Command</a:t>
            </a:r>
            <a:r>
              <a:rPr lang="nb-NO" sz="1600" dirty="0" smtClean="0"/>
              <a:t>/ Terminal:</a:t>
            </a:r>
          </a:p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pg4e_6730...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58" y="4741827"/>
            <a:ext cx="1074056" cy="10740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0968" y="4877297"/>
            <a:ext cx="181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PostgreSQL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DBeaver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185956" y="1312094"/>
            <a:ext cx="3161207" cy="373016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7" idx="2"/>
          </p:cNvCxnSpPr>
          <p:nvPr/>
        </p:nvCxnSpPr>
        <p:spPr>
          <a:xfrm>
            <a:off x="5199020" y="4023361"/>
            <a:ext cx="3148143" cy="101890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7" idx="2"/>
          </p:cNvCxnSpPr>
          <p:nvPr/>
        </p:nvCxnSpPr>
        <p:spPr>
          <a:xfrm flipV="1">
            <a:off x="4332514" y="5042263"/>
            <a:ext cx="4014649" cy="236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pg.pg4e.com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Database</a:t>
            </a:r>
          </a:p>
          <a:p>
            <a:pPr algn="ctr"/>
            <a:r>
              <a:rPr lang="en-US" dirty="0" smtClean="0"/>
              <a:t>pg4e_8675309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Your Computer Command / Terminal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27018" y="248193"/>
            <a:ext cx="4715691" cy="266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Jupyter</a:t>
            </a:r>
            <a:r>
              <a:rPr lang="en-US" sz="2000" dirty="0"/>
              <a:t> Notebook terminal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6024" y="777239"/>
            <a:ext cx="4323806" cy="1871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pg4e_8675...</a:t>
            </a:r>
          </a:p>
          <a:p>
            <a:endParaRPr lang="nb-NO" sz="1600" dirty="0"/>
          </a:p>
          <a:p>
            <a:endParaRPr lang="nb-NO" sz="1600" dirty="0" smtClean="0"/>
          </a:p>
          <a:p>
            <a:r>
              <a:rPr lang="nb-NO" sz="1600" dirty="0" smtClean="0"/>
              <a:t>python3 assn4.py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22168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 err="1" smtClean="0"/>
              <a:t>psql</a:t>
            </a:r>
            <a:r>
              <a:rPr lang="nb-NO" sz="1600" dirty="0" smtClean="0"/>
              <a:t> -h pg.pg4e.com -p 5432 -U pg4e_8675...</a:t>
            </a:r>
          </a:p>
          <a:p>
            <a:endParaRPr lang="nb-NO" sz="1600" dirty="0" smtClean="0"/>
          </a:p>
          <a:p>
            <a:endParaRPr lang="nb-NO" sz="1600" dirty="0"/>
          </a:p>
          <a:p>
            <a:r>
              <a:rPr lang="nb-NO" sz="1600" dirty="0" smtClean="0"/>
              <a:t>python3 assn4.py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4193177" y="1175109"/>
            <a:ext cx="4153986" cy="386715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>
            <a:off x="2612571" y="1867989"/>
            <a:ext cx="5734592" cy="317427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2717074" y="4702629"/>
            <a:ext cx="5630089" cy="33963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08960" y="4131128"/>
            <a:ext cx="5238203" cy="91113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7371803" y="3484519"/>
            <a:ext cx="3884023" cy="25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71803" y="248195"/>
            <a:ext cx="3884023" cy="2741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www.pg4e.com</a:t>
            </a:r>
            <a:endParaRPr lang="en-US" sz="3600" dirty="0"/>
          </a:p>
        </p:txBody>
      </p:sp>
      <p:sp>
        <p:nvSpPr>
          <p:cNvPr id="7" name="Can 6"/>
          <p:cNvSpPr/>
          <p:nvPr/>
        </p:nvSpPr>
        <p:spPr>
          <a:xfrm>
            <a:off x="8347163" y="4284617"/>
            <a:ext cx="1933303" cy="1515291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ES Database</a:t>
            </a:r>
          </a:p>
          <a:p>
            <a:pPr algn="ctr"/>
            <a:r>
              <a:rPr lang="en-US" dirty="0" smtClean="0"/>
              <a:t>pg4e_8675309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8" y="3226516"/>
            <a:ext cx="4715691" cy="28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Your Computer Command / Terminal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27018" y="248193"/>
            <a:ext cx="4715691" cy="266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Jupyter</a:t>
            </a:r>
            <a:r>
              <a:rPr lang="en-US" sz="2000" dirty="0"/>
              <a:t> Notebook terminal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836024" y="777239"/>
            <a:ext cx="4323806" cy="1871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b-NO" sz="1600" dirty="0"/>
          </a:p>
          <a:p>
            <a:r>
              <a:rPr lang="nb-NO" sz="1600" dirty="0" smtClean="0"/>
              <a:t>python3 </a:t>
            </a:r>
            <a:r>
              <a:rPr lang="nb-NO" sz="1600" dirty="0" err="1"/>
              <a:t>elastictool.py</a:t>
            </a:r>
            <a:endParaRPr lang="en-US" sz="1600" dirty="0"/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python3 </a:t>
            </a:r>
            <a:r>
              <a:rPr lang="nb-NO" sz="1600" dirty="0" err="1" smtClean="0"/>
              <a:t>elasticbook.py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75214" y="3670664"/>
            <a:ext cx="4323806" cy="22168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b-NO" sz="1600" dirty="0" smtClean="0"/>
          </a:p>
          <a:p>
            <a:r>
              <a:rPr lang="nb-NO" sz="1600" dirty="0"/>
              <a:t>python3 </a:t>
            </a:r>
            <a:r>
              <a:rPr lang="nb-NO" sz="1600" dirty="0" err="1" smtClean="0"/>
              <a:t>elastictool.py</a:t>
            </a:r>
            <a:endParaRPr lang="en-US" sz="1600" dirty="0"/>
          </a:p>
          <a:p>
            <a:endParaRPr lang="nb-NO" sz="1600" dirty="0"/>
          </a:p>
          <a:p>
            <a:endParaRPr lang="nb-NO" sz="1600" dirty="0" smtClean="0"/>
          </a:p>
          <a:p>
            <a:r>
              <a:rPr lang="nb-NO" sz="1600" dirty="0" smtClean="0"/>
              <a:t>python3 </a:t>
            </a:r>
            <a:r>
              <a:rPr lang="nb-NO" sz="1600" dirty="0" err="1" smtClean="0"/>
              <a:t>elasticbook.py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7926967" y="1387929"/>
            <a:ext cx="2782389" cy="1260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smtClean="0"/>
              <a:t>Auto-Grader</a:t>
            </a:r>
            <a:endParaRPr lang="en-US" sz="3600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3004457" y="1267097"/>
            <a:ext cx="5342706" cy="377516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>
            <a:off x="3004457" y="2018213"/>
            <a:ext cx="5342706" cy="30240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2"/>
          </p:cNvCxnSpPr>
          <p:nvPr/>
        </p:nvCxnSpPr>
        <p:spPr>
          <a:xfrm>
            <a:off x="3200400" y="4937760"/>
            <a:ext cx="5146763" cy="1045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7" idx="4"/>
          </p:cNvCxnSpPr>
          <p:nvPr/>
        </p:nvCxnSpPr>
        <p:spPr>
          <a:xfrm flipH="1">
            <a:off x="10280466" y="2018213"/>
            <a:ext cx="428890" cy="3024050"/>
          </a:xfrm>
          <a:prstGeom prst="bentConnector3">
            <a:avLst>
              <a:gd name="adj1" fmla="val -80712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4457" y="4284617"/>
            <a:ext cx="5342706" cy="75764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2021-03-22T16:59:36Z</dcterms:created>
  <dcterms:modified xsi:type="dcterms:W3CDTF">2021-03-25T13:00:10Z</dcterms:modified>
</cp:coreProperties>
</file>