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46A-8939-4712-ABBE-58C04BB9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13C0-3BBB-4E03-A0E1-11BC007FA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67C4-9507-43CA-A0EA-C01BFBE1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C2AE-B10E-4C29-B9FD-220A4D6E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8305-C257-4783-8F66-61BE7FAF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0380-9787-4CA6-A0E6-5F2142FF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8E76-000D-467F-953B-4FBBA277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253A-ED39-4797-813C-8E9F6820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5BF9-87D4-4E20-A0AB-7132395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3035-00ED-4692-8EAD-FB580D0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D98CC-C1A3-4CD1-9762-21551A0C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7A28-06DD-4063-993C-E49B11C2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55DE-73C4-4A17-B7E0-CE4A622F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C0C0-A50C-4531-AA39-E24BF4A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9506-E53C-44C1-A117-821630E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A3F-0995-4E4A-9007-97ADE321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3688-4DB4-4189-8744-CD536AC2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0826-610B-48E0-9934-9D263024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5D79-EFEB-4F24-B8E1-33DD4525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4C73-E412-4FD3-A1C0-38F20411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562A-2105-4E98-8FD6-68720D1F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C1AE-F523-43A0-BF40-FDDF31B9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25D7-F892-4855-8C57-523AF37A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092A-5D46-4F34-B7EB-C5567BE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C51A-23F2-4E5F-BC0F-A6706D8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693-6B24-4A81-BD8A-00B1190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592E-D5BB-403A-AD33-71F972D7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6C6BB-8B7C-41B1-8B66-F5213BEA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28E5-79CF-41E3-BDE7-2988348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4C47-7947-4576-9649-6C14CE0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D231-647F-4331-ADBE-0D84F9A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4043-1CEF-491F-BE81-E8D482F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6F3B-1B8E-4684-8322-208E668E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B01D6-D775-4E3E-B4DE-BBF2A86A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558DE-6612-4560-B3C1-352A4C23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B6D63-4992-4077-A40F-0DF3A429A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F9DF3-D43A-404B-B451-80694EEB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8F053-08F8-40C2-90C9-168AFF63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E2F1E-D165-4426-BD9B-30934E3D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2FE-1313-447F-A379-162343AA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000F6-4C61-4F94-8975-7DF5019A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9C9E-B103-4608-B3C8-75D86160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FF951-5573-48C6-AD42-D626ABF1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965A0-5805-4FF6-AFA1-6F2E6C5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12DA-3388-461F-8FB0-3EAB4FBE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F04E-AF5A-486F-B2BF-2C10E6E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C94-AD81-4140-A72A-5A00D246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1423-0FCA-4CEF-B1DA-A4DD33E2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9726-89C6-425C-A4B7-46CBC6CE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F680-8B9F-494D-9D79-9DCFE38F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4419-2D34-482C-B337-9B9CDC7F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5591-36BE-4232-A399-19B497B6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0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8D74-3F8B-4C03-8E89-E2A98923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75190-04B7-458D-8F74-1691FF3B6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2E5F-9E10-48D0-AC1C-77D48BEE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A7AE-13D8-46CE-A58C-95A6020E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AB9E-0B55-4413-8D64-8BA70292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6E2-5E23-4DA2-AB1F-21EE2A6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D7087-C8AD-4A89-B701-5866175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89C8-1A9A-4B72-AA71-2A36163C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DC46-93CD-4D78-9F9A-B846B1CC8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6443-86DC-4677-B568-67389884652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037C-B482-45E9-821E-B03F0A4F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7624-EE6A-4DE8-B946-2E950FA4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2FBF-D72B-48D0-B899-86997158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1853883"/>
            <a:ext cx="11123407" cy="23876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>
                <a:solidFill>
                  <a:srgbClr val="7030A0"/>
                </a:solidFill>
                <a:latin typeface="+mn-lt"/>
              </a:rPr>
              <a:t>CYBER GYAN VIRTUAL INTERNSHIP PROGRAM</a:t>
            </a:r>
            <a:br>
              <a:rPr lang="en-IN" b="1" dirty="0">
                <a:solidFill>
                  <a:srgbClr val="7030A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Centre for Development of Advanced Computing (CDAC), Noida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F978-7F15-4F28-9D3C-6B8BB85EC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b="1" dirty="0">
                <a:solidFill>
                  <a:srgbClr val="00B050"/>
                </a:solidFill>
              </a:rPr>
              <a:t>Your Full Name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Project Trainee, (May-June)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9DE-B4DD-4375-A7C7-42894A76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155"/>
            <a:ext cx="10515600" cy="5606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TOPIC NAME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278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6E0E-17C8-4F9D-BD09-4258FF43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E085-D0A6-44B0-871E-FA75FA7E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F1AF-BE34-4539-882C-09C1DC9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TECHNOLOGY/TOOLS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650-9D88-4CAC-A4E6-CF1C7260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7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410F-B9F5-47F2-A0C9-3ECBB887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ABOUT THE ATTACK/TOPIC/PROBLEM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8FB3-9719-448B-9ACC-9293977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17D6-16B6-4411-B196-A4A5D637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ARE THE REASONS BEHIND THE PROBLEM(TELL ABOUT THE ISSUES WHY THIS PROBLEM/ATTACKS ARE HAPPENING)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CB69-66AE-4A5E-A06B-4DFD45A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59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6182-EA82-4A07-9C1B-3E8FA2A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SUGGEST SOME POSSIBLE SOLUTIONS/COUNTERMEASURES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9F55-9597-413B-B72B-FE856E56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7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E909-9657-4C07-9973-C30CC2B2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ANY OTHER SLIDE/TOPIC IF YOU WANT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CD7B-8113-43C5-9F98-8235D992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3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CBAF-CF99-43FF-8DB2-AE143F4C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127"/>
            <a:ext cx="10515600" cy="5294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8052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CYBER GYAN VIRTUAL INTERNSHIP PROGRAM Centre for Development of Advanced Computing (CDAC), Noida </vt:lpstr>
      <vt:lpstr>PowerPoint Presentation</vt:lpstr>
      <vt:lpstr>PROBLEM STATEMENT</vt:lpstr>
      <vt:lpstr>TECHNOLOGY/TOOLS TO BE USED</vt:lpstr>
      <vt:lpstr>ABOUT THE ATTACK/TOPIC/PROBLEM STATEMENT</vt:lpstr>
      <vt:lpstr>WHAT ARE THE REASONS BEHIND THE PROBLEM(TELL ABOUT THE ISSUES WHY THIS PROBLEM/ATTACKS ARE HAPPENING)</vt:lpstr>
      <vt:lpstr>SUGGEST SOME POSSIBLE SOLUTIONS/COUNTERMEASURES</vt:lpstr>
      <vt:lpstr>ANY OTHER SLIDE/TOPIC IF YOU WANT TO ADD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GYAN VIRTUAL INTERNSHIP PROGRAM CDAC, Noida</dc:title>
  <dc:creator>Kajal Kashyap</dc:creator>
  <cp:lastModifiedBy>Kajal Kashyap</cp:lastModifiedBy>
  <cp:revision>10</cp:revision>
  <dcterms:created xsi:type="dcterms:W3CDTF">2024-06-18T09:23:29Z</dcterms:created>
  <dcterms:modified xsi:type="dcterms:W3CDTF">2024-06-18T09:41:40Z</dcterms:modified>
</cp:coreProperties>
</file>