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79653-BFE0-D714-225A-F69E7D421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3422CF-EE00-FC9C-288D-4369F22D0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7BA05-98F1-BE4A-EB5C-FFFACFE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83AF2-F653-0D18-76BF-C5A4FFF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E48D7A-F390-7981-2909-96A309F2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50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54F1D-D6FD-1159-7A2E-F5FE3A6E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59217D-8E9F-FDCC-E2F9-FDF896F37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358A34-A15B-BD28-B978-1B7400DF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F01AF-C985-B122-B15F-4F38800A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B48C03-841E-3A08-A3EE-3EAAEA09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80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F199BB-D2DE-E799-FA2F-5ACD862E9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949FF7-0F04-660F-5CDD-334D4690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5007E7-E7CA-A812-D462-2C9F56AB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C88EFE-F86C-FB5B-8F59-10705395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0B4A9-C959-42DC-0A5D-B2B4C7EB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77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A77D9-A407-020F-EBD9-54206A1C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46F011-97C3-A3D0-A2D9-868F148E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FF120C-2587-8AA4-0B04-040C817B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C1471-A60B-A80A-A3FB-CB9C2438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6F5E0-56D3-FA4D-FE4D-F51ACB45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9EBCC-815B-170B-6B4A-85D0CAE1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F5F4D3-1D7B-5268-2E89-EF851EF4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6077E2-F3B8-5C2C-B26A-9CA1A202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8BEE9-0898-CC3D-FAA3-77D7A8F0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03FE3-5013-20B3-D753-CFC0D255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BA421-BCF3-EE1E-9481-886BA89A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F0669-CCF2-AF48-56F2-9BD9854BF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5CD83C-BD95-1D09-0B6C-5DC828B7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8EA01-B06E-644E-9B01-6F3EA4F8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563670-0784-3560-22DB-DD586F15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BCD6F-9EA5-BE4B-FFDC-D77EB58A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6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226ED-684D-6218-3DAB-70AEA31D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2009C-2F1F-0E7F-BC9A-61B6D04C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4DBD97-F37F-E6B0-5706-705193AB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1917AD-F0DB-DD7C-27D1-1193F8F76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371CC9-E2C0-2311-1F52-97213249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586363-918D-E60E-1774-2C70F48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A941D8-1633-90EB-8439-9022EF9F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E81130-44EA-2E41-76EB-29A30D56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D212A-5731-F735-6C3E-996A07D3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6F4CA-6EC1-EE2A-9051-D92CCD6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B9C175-FF63-00A2-C893-BB9C67EB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8C605F-42B4-A9EF-F089-FCE8A484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4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FF23CB-68E2-AB4D-07B7-5C0C2F3A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855C00-5F73-B260-3B3D-DB310273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B85985-5EAC-D29E-5132-523DA414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56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2C380-8B53-6E94-CB64-992863CE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A5A0F-4210-0110-38DD-2E510CF8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C8F702-7FAF-D3A6-4A34-6629EE357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FAB95D-E399-0674-39E2-C8D6E7AB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E70A-B144-D092-92BC-EED2486E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B1D1F1-2D79-E0E3-F79B-33FC11C7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2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8AE70-31CB-14D5-5CA7-216E12C7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CF2D09-EDD4-FD69-A51B-2235A0417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3567A-0080-BA75-0AC8-28CCC30F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5288D-1319-4C4F-72B2-BBCC4F83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7D8128-E783-EA13-3A7D-8E9B18A7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2C0079-1AF3-1F83-6096-4EBEB682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4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99762-303A-C267-FC86-1CD6589B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0C150-8297-2778-12ED-1386A5BB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4FE20-5B83-70D3-5427-4D7A3312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B9DC-3150-4D47-9D11-B622508F28D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DCFF0-9F22-3BC4-4075-6289F03C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65E781-DB2A-D36E-42D6-9AD3F7A2B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980A-AF16-49D8-B87E-4D7BB1D66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9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26C75D49-7BCC-314D-3F98-34B5AFBCE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32" y="1278351"/>
            <a:ext cx="2276793" cy="100979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5E83D6-F1B5-9C7D-9B90-974FB4C67F1A}"/>
              </a:ext>
            </a:extLst>
          </p:cNvPr>
          <p:cNvSpPr txBox="1"/>
          <p:nvPr/>
        </p:nvSpPr>
        <p:spPr>
          <a:xfrm>
            <a:off x="6096000" y="324433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Crime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4050C1-9799-65B7-F330-609FCD3955E0}"/>
              </a:ext>
            </a:extLst>
          </p:cNvPr>
          <p:cNvSpPr txBox="1"/>
          <p:nvPr/>
        </p:nvSpPr>
        <p:spPr>
          <a:xfrm>
            <a:off x="4524374" y="221187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High Alert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9B4056-3109-A721-DC72-D14C7399B848}"/>
              </a:ext>
            </a:extLst>
          </p:cNvPr>
          <p:cNvSpPr txBox="1"/>
          <p:nvPr/>
        </p:nvSpPr>
        <p:spPr>
          <a:xfrm>
            <a:off x="3353117" y="32443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Police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95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Hashimoto, Takehiro</dc:creator>
  <cp:lastModifiedBy>Hashimoto, Takehiro</cp:lastModifiedBy>
  <cp:revision>2</cp:revision>
  <dcterms:created xsi:type="dcterms:W3CDTF">2023-03-02T00:32:19Z</dcterms:created>
  <dcterms:modified xsi:type="dcterms:W3CDTF">2023-03-02T00:37:34Z</dcterms:modified>
</cp:coreProperties>
</file>