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57F4-EE4A-6392-01F3-AAF80C3E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FB9A1-7493-C414-E94E-EAB9932B6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1EA91-CAA6-3F52-AB10-53D5F5E4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1FB9E-91AF-90DE-4FA3-6CB95F8C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EAAC-2411-111A-22A3-941E32C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2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9287-0E54-63F6-C93F-5E778800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BCC40-6A3D-9346-F8D3-59B25233C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F8E4-558C-C4E5-A483-518A5A32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0A57-3802-F841-88A4-D4176C17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3035-36AA-5FF4-613A-94D90AD0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21A8B-6ADD-EBEA-66C3-2BF0E245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6EBEE-0996-63CA-2FBB-417FDCE5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7681B-8CE2-394F-56D1-B026F48F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C3A4-A5EE-C294-86A4-27834AC8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94DFD-AFE9-E1FE-6CEE-B33875AC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E3EF-4F46-B79F-65EB-EA2A9C57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19DB-0F99-C861-11F9-1F6C5D79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9977B-997F-9C3B-8889-6077D249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47AD0-A75C-4E5D-59CD-A724ADD2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88FD-4C32-FF6B-94E3-C341D27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9924-8F2E-93C1-C5AA-6BB847B6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F330-0703-A8A9-A43A-CD5F609E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2D00-7486-D78C-06D1-0AD71EC9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9D7F-B8CE-1DB0-CDA2-BD82CF24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89CE4-F55F-40ED-B798-FE1DE668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7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123E-D46E-B815-DFF1-1DD94434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3836-C190-A8ED-D21E-1771D133E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7AE33-C8ED-2BE9-1859-B06B8FC75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8048D-4802-C038-8DC3-24133DC6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4C62-7CE2-CA99-A4C0-6D42F797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B9B76-4DA1-8286-3888-92A31438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035D-D503-46F0-8B5F-E0B9FCE5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DD31-B1E8-C7FF-777E-686E85F83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15036-549C-F713-FBB3-99748052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9FD57-5B0C-45FF-7735-313A984A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1342-3E05-6A0D-0ADE-0886F55D7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9AF66-2CA0-CB7E-FE26-5C5A3A49A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EF996-5CC6-88C0-4288-F0187BA9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883F7-8287-328B-14CD-EF4470CE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B1C-F00C-C91B-4D1F-68F2B937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6F9D-4576-B28D-494D-05444F9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F99FC-5141-A209-54CB-A24B2D4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48998-910E-456B-4074-8FCD3D5B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E0832-D2D1-718C-E6D5-8D67B1BE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62A93-BF92-F96F-CA5E-B7FA897C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3559A-1892-1E60-9B51-2842673A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87CF-9CC0-6765-2142-D6B3630B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B2987-85A2-C9AA-CFC6-A645C4AC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2A31C-A150-B391-BECE-EAF02B603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55ABD-B0A4-45E9-4614-D9F57ED3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6911-7FA8-A259-7252-330E01CE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BDC2-F667-58EC-3C22-97C131EC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9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73E6-ADF0-D304-DC57-E05697F1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72251-4F7F-11A0-0FDD-282009A2C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4F812-36A3-C69E-5AFE-1715D2B0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B121-FB5E-E345-0C3A-30F0AB1A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C0A0-4322-708F-9A35-6E5ED6D6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5731B-88B6-426D-1E6F-0D78C9C0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9DA05-D715-6BD3-65D2-368787F2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22E90-A03A-3939-92B2-C18E0F16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B75F-BFF7-DAC5-45A7-4C14F22CC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EF8CD-6339-0A49-A7A0-FDF88E755823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23763-5EB4-09E2-6341-29555774E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9660A-7762-AE2E-F771-390A36614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D963F-9A08-E84B-9F75-39FBE79D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3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gbooks.jlab.org/entry/4405345" TargetMode="External"/><Relationship Id="rId2" Type="http://schemas.openxmlformats.org/officeDocument/2006/relationships/hyperlink" Target="https://logbooks.jlab.org/entry/440543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C634-6CA0-7C88-74C1-DEA655903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FFB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EDF7-E8E6-311B-08AD-18245014C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Arindam Sen</a:t>
            </a:r>
          </a:p>
          <a:p>
            <a:r>
              <a:rPr lang="en-US" dirty="0"/>
              <a:t>Ohio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C1BBB-7FEB-5B94-1073-4C686FAC28CA}"/>
              </a:ext>
            </a:extLst>
          </p:cNvPr>
          <p:cNvSpPr txBox="1"/>
          <p:nvPr/>
        </p:nvSpPr>
        <p:spPr>
          <a:xfrm>
            <a:off x="0" y="573563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https://logbooks.jlab.org/entry/4405437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https://logbooks.jlab.org/entry/4405345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FA60B1-8FFD-D4B3-34AA-128B6D76A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60724"/>
              </p:ext>
            </p:extLst>
          </p:nvPr>
        </p:nvGraphicFramePr>
        <p:xfrm>
          <a:off x="848835" y="1070548"/>
          <a:ext cx="104943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22">
                  <a:extLst>
                    <a:ext uri="{9D8B030D-6E8A-4147-A177-3AD203B41FA5}">
                      <a16:colId xmlns:a16="http://schemas.microsoft.com/office/drawing/2014/main" val="25101041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37919048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70185337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64145565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188577569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0416465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56201014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67649736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896995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4511409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418018235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0402496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40102200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009730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77128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1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bpm11X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8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bpm12X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65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bpm16X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-0.194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5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4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97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0.169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1534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8FC19A-1922-1B40-4D69-95A0FED6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27689"/>
              </p:ext>
            </p:extLst>
          </p:nvPr>
        </p:nvGraphicFramePr>
        <p:xfrm>
          <a:off x="848835" y="3870449"/>
          <a:ext cx="104943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22">
                  <a:extLst>
                    <a:ext uri="{9D8B030D-6E8A-4147-A177-3AD203B41FA5}">
                      <a16:colId xmlns:a16="http://schemas.microsoft.com/office/drawing/2014/main" val="25101041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37919048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70185337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64145565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188577569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0416465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56201014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67649736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896995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4511409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418018235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0402496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40102200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009730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77128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1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bpm11Y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8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bpm12Y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65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bpm16Y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5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4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97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153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DA93C1-D6F6-8F62-DE13-63930CDA6365}"/>
              </a:ext>
            </a:extLst>
          </p:cNvPr>
          <p:cNvSpPr txBox="1"/>
          <p:nvPr/>
        </p:nvSpPr>
        <p:spPr>
          <a:xfrm>
            <a:off x="2902688" y="393405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 Mean</a:t>
            </a:r>
          </a:p>
        </p:txBody>
      </p:sp>
    </p:spTree>
    <p:extLst>
      <p:ext uri="{BB962C8B-B14F-4D97-AF65-F5344CB8AC3E}">
        <p14:creationId xmlns:p14="http://schemas.microsoft.com/office/powerpoint/2010/main" val="374316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679E-D1D0-85A5-D984-AB09938F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0D147F-18B3-82CD-D5DC-124B283B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962311"/>
              </p:ext>
            </p:extLst>
          </p:nvPr>
        </p:nvGraphicFramePr>
        <p:xfrm>
          <a:off x="848835" y="1070548"/>
          <a:ext cx="104943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22">
                  <a:extLst>
                    <a:ext uri="{9D8B030D-6E8A-4147-A177-3AD203B41FA5}">
                      <a16:colId xmlns:a16="http://schemas.microsoft.com/office/drawing/2014/main" val="25101041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37919048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70185337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64145565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188577569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0416465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56201014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67649736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896995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4511409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418018235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0402496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40102200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009730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77128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1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bpm11X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8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bpm12X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8.463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7.715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65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bpm16X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12.232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10.575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15.708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14.035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5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4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3.397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4.293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97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bpm4eX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5.887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1534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F0A4B1-3599-C61F-86CB-D1DDE882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45419"/>
              </p:ext>
            </p:extLst>
          </p:nvPr>
        </p:nvGraphicFramePr>
        <p:xfrm>
          <a:off x="848835" y="3870449"/>
          <a:ext cx="104943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22">
                  <a:extLst>
                    <a:ext uri="{9D8B030D-6E8A-4147-A177-3AD203B41FA5}">
                      <a16:colId xmlns:a16="http://schemas.microsoft.com/office/drawing/2014/main" val="25101041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37919048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70185337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64145565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188577569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90416465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562010142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67649736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896995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345114096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4180182355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04024963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1401022008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30097301"/>
                    </a:ext>
                  </a:extLst>
                </a:gridCol>
                <a:gridCol w="699622">
                  <a:extLst>
                    <a:ext uri="{9D8B030D-6E8A-4147-A177-3AD203B41FA5}">
                      <a16:colId xmlns:a16="http://schemas.microsoft.com/office/drawing/2014/main" val="2771285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18812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1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bpm11Y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20.517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22.238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17.618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17.266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12.265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11.551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23.854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20.062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7.844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288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bpm12Y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15.54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12.476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9.566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16.574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18.679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65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bpm16Y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9.769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8.542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6.306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456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bpm1Y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21.819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23.567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18.175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16.995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11.668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7.037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26.143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29.911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947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bpm4aY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35.612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27.432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27.367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25.573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11.273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14.764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39.766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33.303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44.89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9.273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797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bpm4eY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30.247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18.988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17.532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43.893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36.799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50.333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9.819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1534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F0ECA2-BBD0-3C5A-9EC1-0F58DFF76B81}"/>
              </a:ext>
            </a:extLst>
          </p:cNvPr>
          <p:cNvSpPr txBox="1"/>
          <p:nvPr/>
        </p:nvSpPr>
        <p:spPr>
          <a:xfrm>
            <a:off x="2902688" y="393405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 Sigma</a:t>
            </a:r>
          </a:p>
        </p:txBody>
      </p:sp>
    </p:spTree>
    <p:extLst>
      <p:ext uri="{BB962C8B-B14F-4D97-AF65-F5344CB8AC3E}">
        <p14:creationId xmlns:p14="http://schemas.microsoft.com/office/powerpoint/2010/main" val="222110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C996-F9C3-98E4-44FA-243FD777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FFB on/off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D98-C790-5B07-AFBC-1D2F7A218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runs 18803 and 18812, both runs were FFB off, RMS is high for 18812 in X but RMS is low in Y. except bpm 1X, 11X.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Comparing runs 18797 and 18809 have same settings. But for run 18809, both X, Y RMS increased except bpm1X and 16Y.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8FBF4-131D-4E45-3EDE-4867C0D6254A}"/>
              </a:ext>
            </a:extLst>
          </p:cNvPr>
          <p:cNvSpPr txBox="1"/>
          <p:nvPr/>
        </p:nvSpPr>
        <p:spPr>
          <a:xfrm>
            <a:off x="838200" y="3044279"/>
            <a:ext cx="83084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Same settings</a:t>
            </a:r>
          </a:p>
        </p:txBody>
      </p:sp>
    </p:spTree>
    <p:extLst>
      <p:ext uri="{BB962C8B-B14F-4D97-AF65-F5344CB8AC3E}">
        <p14:creationId xmlns:p14="http://schemas.microsoft.com/office/powerpoint/2010/main" val="8159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0AA0-0F65-7E9C-FB4C-73FE0D57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AEFE-ADF3-B6C7-A06D-D04A8207A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offset is increased in run 18811 (offset=0.1) from run 18810 (offset=0.005). RMS increased in both X&amp;Y except bpm11X,12X</a:t>
            </a:r>
          </a:p>
          <a:p>
            <a:r>
              <a:rPr lang="en-US" dirty="0"/>
              <a:t>Comparing runs 18797 (offset=0.05) and 18810 (offset=0.005). decreasing DC offset lower RMS value except bpm4aX, 4eX, 12X, 16X</a:t>
            </a:r>
          </a:p>
          <a:p>
            <a:r>
              <a:rPr lang="en-US" dirty="0"/>
              <a:t>Comparing runs 18801 (offset=0.5) and 18802 (offset=0.01) decreasing DC offset reduces both X,Y RMS except bpm11X,12X,16Y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366-54CA-E847-E597-69FC6D26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60Hz 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6D9D-FE94-B291-9CC2-13AEB373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runs 18797 (60Hz at 0.05) and 18798 (60Hz at 0.025), decreasing 60 Hz gain reduce both X &amp; Y RMS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305906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9087-BEF1-0E72-840F-ACCF6AB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180 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E911-C9FE-9C87-DBF4-8530C9C2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Reducing 180Hz gain, comparing runs 18799 (180 Hz at 0.01) and 18800 (180Hz at 0.005) reduces both X and Y RMS but effect is not very significant. </a:t>
            </a:r>
          </a:p>
        </p:txBody>
      </p:sp>
    </p:spTree>
    <p:extLst>
      <p:ext uri="{BB962C8B-B14F-4D97-AF65-F5344CB8AC3E}">
        <p14:creationId xmlns:p14="http://schemas.microsoft.com/office/powerpoint/2010/main" val="223457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772</Words>
  <Application>Microsoft Macintosh PowerPoint</Application>
  <PresentationFormat>Widescreen</PresentationFormat>
  <Paragraphs>438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FFB data</vt:lpstr>
      <vt:lpstr>PowerPoint Presentation</vt:lpstr>
      <vt:lpstr>PowerPoint Presentation</vt:lpstr>
      <vt:lpstr>FFB on/off</vt:lpstr>
      <vt:lpstr>DC offset</vt:lpstr>
      <vt:lpstr>60Hz gain</vt:lpstr>
      <vt:lpstr>180 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Sen, Arindam</dc:creator>
  <cp:lastModifiedBy>Sen, Arindam</cp:lastModifiedBy>
  <cp:revision>7</cp:revision>
  <dcterms:created xsi:type="dcterms:W3CDTF">2025-06-27T21:54:43Z</dcterms:created>
  <dcterms:modified xsi:type="dcterms:W3CDTF">2025-06-30T21:14:03Z</dcterms:modified>
</cp:coreProperties>
</file>