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4C36-AFBA-4397-8F20-2BA821EE607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B71C-2260-4578-9FA5-03383F8E9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470025"/>
          </a:xfrm>
        </p:spPr>
        <p:txBody>
          <a:bodyPr/>
          <a:lstStyle/>
          <a:p>
            <a:r>
              <a:rPr lang="en-US" dirty="0" smtClean="0"/>
              <a:t>ORM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057400"/>
            <a:ext cx="6400800" cy="1752600"/>
          </a:xfrm>
        </p:spPr>
        <p:txBody>
          <a:bodyPr/>
          <a:lstStyle/>
          <a:p>
            <a:r>
              <a:rPr lang="en-US" dirty="0" smtClean="0"/>
              <a:t>OBJECT RELATIONAL </a:t>
            </a:r>
            <a:r>
              <a:rPr lang="en-US" dirty="0" smtClean="0"/>
              <a:t>MAPPING TOOL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77724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PROBLEM AREAS</a:t>
            </a:r>
            <a:br>
              <a:rPr lang="en-US" sz="2400" dirty="0" smtClean="0"/>
            </a:br>
            <a:r>
              <a:rPr lang="en-US" sz="2400" dirty="0" smtClean="0"/>
              <a:t>1.Mapping member variables to the Columns</a:t>
            </a:r>
            <a:br>
              <a:rPr lang="en-US" sz="2400" dirty="0" smtClean="0"/>
            </a:br>
            <a:r>
              <a:rPr lang="en-US" sz="2400" dirty="0" smtClean="0"/>
              <a:t>2.Mapping Relationships</a:t>
            </a:r>
            <a:br>
              <a:rPr lang="en-US" sz="2400" dirty="0" smtClean="0"/>
            </a:br>
            <a:r>
              <a:rPr lang="en-US" sz="2400" dirty="0" smtClean="0"/>
              <a:t>3.Handling Data types</a:t>
            </a:r>
            <a:br>
              <a:rPr lang="en-US" sz="2400" dirty="0" smtClean="0"/>
            </a:br>
            <a:r>
              <a:rPr lang="en-US" sz="2400" dirty="0" smtClean="0"/>
              <a:t>4.Managing Changes to Object State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514600"/>
            <a:ext cx="8534400" cy="3733800"/>
          </a:xfrm>
        </p:spPr>
        <p:txBody>
          <a:bodyPr/>
          <a:lstStyle/>
          <a:p>
            <a:pPr algn="l"/>
            <a:r>
              <a:rPr lang="en-US" dirty="0" smtClean="0"/>
              <a:t>STUDENT CLASS     </a:t>
            </a:r>
          </a:p>
          <a:p>
            <a:pPr algn="l"/>
            <a:r>
              <a:rPr lang="en-US" dirty="0" smtClean="0"/>
              <a:t>ROLLNO</a:t>
            </a:r>
          </a:p>
          <a:p>
            <a:pPr algn="l"/>
            <a:r>
              <a:rPr lang="en-US" dirty="0" smtClean="0"/>
              <a:t>SNAME</a:t>
            </a:r>
          </a:p>
          <a:p>
            <a:pPr algn="l"/>
            <a:r>
              <a:rPr lang="en-US" dirty="0" smtClean="0"/>
              <a:t>SPHNO</a:t>
            </a:r>
          </a:p>
          <a:p>
            <a:pPr algn="l"/>
            <a:r>
              <a:rPr lang="en-US" dirty="0" smtClean="0"/>
              <a:t>SEMAIL</a:t>
            </a:r>
          </a:p>
          <a:p>
            <a:pPr algn="l"/>
            <a:r>
              <a:rPr lang="en-US" dirty="0" smtClean="0"/>
              <a:t>SDEPTNM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2004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SPHNO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SDEPTNM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1828800" y="41910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STUDENT CLASS                           </a:t>
            </a:r>
            <a:br>
              <a:rPr lang="en-US" sz="2400" dirty="0" smtClean="0"/>
            </a:br>
            <a:r>
              <a:rPr lang="en-US" sz="2400" dirty="0" smtClean="0"/>
              <a:t>ROLLNO</a:t>
            </a:r>
            <a:br>
              <a:rPr lang="en-US" sz="2400" dirty="0" smtClean="0"/>
            </a:br>
            <a:r>
              <a:rPr lang="en-US" sz="2400" dirty="0" smtClean="0"/>
              <a:t>SNAME</a:t>
            </a:r>
            <a:br>
              <a:rPr lang="en-US" sz="2400" dirty="0" smtClean="0"/>
            </a:br>
            <a:r>
              <a:rPr lang="en-US" sz="2400" dirty="0" smtClean="0"/>
              <a:t>SPHNO</a:t>
            </a:r>
            <a:br>
              <a:rPr lang="en-US" sz="2400" dirty="0" smtClean="0"/>
            </a:br>
            <a:r>
              <a:rPr lang="en-US" sz="2400" dirty="0" smtClean="0"/>
              <a:t>SEMAIL</a:t>
            </a:r>
            <a:br>
              <a:rPr lang="en-US" sz="2400" dirty="0" smtClean="0"/>
            </a:br>
            <a:r>
              <a:rPr lang="en-US" sz="2400" dirty="0" smtClean="0"/>
              <a:t>SDEPTNM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OBJECT              MAPPING                   RELATIONSHIP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86200" y="2057402"/>
          <a:ext cx="4419600" cy="2926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758613">
                <a:tc>
                  <a:txBody>
                    <a:bodyPr/>
                    <a:lstStyle/>
                    <a:p>
                      <a:r>
                        <a:rPr lang="en-US" dirty="0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SPHNO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SDEPTNM</a:t>
                      </a:r>
                      <a:endParaRPr lang="en-US" dirty="0"/>
                    </a:p>
                  </a:txBody>
                  <a:tcPr/>
                </a:tc>
              </a:tr>
              <a:tr h="433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209800" y="3124200"/>
            <a:ext cx="1219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HIBERNATE</a:t>
            </a:r>
            <a:endParaRPr lang="en-US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4008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Hibernate is an open source light weight ORM tool to develop database independent or mapping based persistence logic  for Java Enterprise Application</a:t>
            </a:r>
          </a:p>
          <a:p>
            <a:endParaRPr lang="en-US" sz="2400" dirty="0" smtClean="0"/>
          </a:p>
          <a:p>
            <a:pPr algn="l"/>
            <a:r>
              <a:rPr lang="en-US" sz="2400" dirty="0" smtClean="0"/>
              <a:t>AUTHOR:GAVIN KING</a:t>
            </a:r>
          </a:p>
          <a:p>
            <a:pPr algn="l"/>
            <a:r>
              <a:rPr lang="en-US" sz="2400" dirty="0" smtClean="0"/>
              <a:t>VENDOR:SOFT TREE</a:t>
            </a:r>
          </a:p>
          <a:p>
            <a:pPr algn="l"/>
            <a:r>
              <a:rPr lang="en-US" sz="2400" dirty="0" smtClean="0"/>
              <a:t>VERSION:2.0,3.6,4.0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FEATURES OF HIBERNATE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7391400" cy="4648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1)LIGHT WEIGHT</a:t>
            </a:r>
          </a:p>
          <a:p>
            <a:pPr algn="l"/>
            <a:r>
              <a:rPr lang="en-US" dirty="0" smtClean="0"/>
              <a:t>2) Support in build transaction</a:t>
            </a:r>
          </a:p>
          <a:p>
            <a:pPr algn="l"/>
            <a:r>
              <a:rPr lang="en-US" dirty="0" smtClean="0"/>
              <a:t>3)Caching</a:t>
            </a:r>
          </a:p>
          <a:p>
            <a:pPr algn="l"/>
            <a:r>
              <a:rPr lang="en-US" dirty="0" smtClean="0"/>
              <a:t>4)HQL</a:t>
            </a:r>
          </a:p>
          <a:p>
            <a:pPr algn="l"/>
            <a:r>
              <a:rPr lang="en-US" dirty="0" smtClean="0"/>
              <a:t>5)Native SQL</a:t>
            </a:r>
          </a:p>
          <a:p>
            <a:pPr algn="l"/>
            <a:r>
              <a:rPr lang="en-US" dirty="0" smtClean="0"/>
              <a:t>6)Criteria API</a:t>
            </a:r>
          </a:p>
          <a:p>
            <a:pPr algn="l"/>
            <a:r>
              <a:rPr lang="en-US" dirty="0" smtClean="0"/>
              <a:t>7)Relationship</a:t>
            </a:r>
          </a:p>
          <a:p>
            <a:pPr algn="l"/>
            <a:r>
              <a:rPr lang="en-US" dirty="0" smtClean="0"/>
              <a:t>8)Support JPA</a:t>
            </a:r>
          </a:p>
          <a:p>
            <a:pPr algn="l"/>
            <a:r>
              <a:rPr lang="en-US" dirty="0" smtClean="0"/>
              <a:t>9)Most of the Programming is POJO/XML Programming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Without HIBERNATE Requires</a:t>
            </a:r>
          </a:p>
          <a:p>
            <a:pPr>
              <a:buNone/>
            </a:pPr>
            <a:r>
              <a:rPr lang="en-US" dirty="0" smtClean="0"/>
              <a:t>1)JDBC Configuration</a:t>
            </a:r>
          </a:p>
          <a:p>
            <a:pPr>
              <a:buNone/>
            </a:pPr>
            <a:r>
              <a:rPr lang="en-US" dirty="0" smtClean="0"/>
              <a:t>2) The Model Object</a:t>
            </a:r>
          </a:p>
          <a:p>
            <a:pPr>
              <a:buNone/>
            </a:pPr>
            <a:r>
              <a:rPr lang="en-US" dirty="0" smtClean="0"/>
              <a:t>3)Service method to create the model object</a:t>
            </a:r>
          </a:p>
          <a:p>
            <a:pPr>
              <a:buNone/>
            </a:pPr>
            <a:r>
              <a:rPr lang="en-US" dirty="0" smtClean="0"/>
              <a:t>4)Database Design</a:t>
            </a:r>
          </a:p>
          <a:p>
            <a:pPr>
              <a:buNone/>
            </a:pPr>
            <a:r>
              <a:rPr lang="en-US" dirty="0" smtClean="0"/>
              <a:t>5)Method to Save Object</a:t>
            </a:r>
          </a:p>
          <a:p>
            <a:pPr>
              <a:buNone/>
            </a:pPr>
            <a:r>
              <a:rPr lang="en-US" dirty="0" smtClean="0"/>
              <a:t>Using SQL Queries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With Hibernate Requires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1)JDBC Configuration</a:t>
            </a:r>
          </a:p>
          <a:p>
            <a:pPr>
              <a:buNone/>
            </a:pPr>
            <a:r>
              <a:rPr lang="en-US" dirty="0" smtClean="0"/>
              <a:t>2)The Model Object</a:t>
            </a:r>
          </a:p>
          <a:p>
            <a:pPr>
              <a:buNone/>
            </a:pPr>
            <a:r>
              <a:rPr lang="en-US" dirty="0" smtClean="0"/>
              <a:t>3)Service method to create the model Object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122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ORM TOOL</vt:lpstr>
      <vt:lpstr>PROBLEM AREAS 1.Mapping member variables to the Columns 2.Mapping Relationships 3.Handling Data types 4.Managing Changes to Object State</vt:lpstr>
      <vt:lpstr>      STUDENT CLASS                            ROLLNO SNAME SPHNO SEMAIL SDEPTNM    OBJECT              MAPPING                   RELATIONSHIP  </vt:lpstr>
      <vt:lpstr>HIBERNATE</vt:lpstr>
      <vt:lpstr>FEATURES OF HIBERNATE</vt:lpstr>
      <vt:lpstr>Comparison</vt:lpstr>
    </vt:vector>
  </TitlesOfParts>
  <Company>vforce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</dc:title>
  <dc:creator>vforce</dc:creator>
  <cp:lastModifiedBy>vforce</cp:lastModifiedBy>
  <cp:revision>6</cp:revision>
  <dcterms:created xsi:type="dcterms:W3CDTF">2015-08-14T04:29:26Z</dcterms:created>
  <dcterms:modified xsi:type="dcterms:W3CDTF">2015-08-14T05:06:43Z</dcterms:modified>
</cp:coreProperties>
</file>