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5/01/2018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Parameswari Bala</cp:lastModifiedBy>
  <cp:revision>1</cp:revision>
  <dcterms:created xsi:type="dcterms:W3CDTF">2018-01-05T18:12:29Z</dcterms:created>
  <dcterms:modified xsi:type="dcterms:W3CDTF">2018-01-05T18:18:24Z</dcterms:modified>
  <cp:category/>
</cp:coreProperties>
</file>