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29" r:id="rId1"/>
  </p:sldMasterIdLst>
  <p:notesMasterIdLst>
    <p:notesMasterId r:id="rId18"/>
  </p:notesMasterIdLst>
  <p:sldIdLst>
    <p:sldId id="265" r:id="rId2"/>
    <p:sldId id="262" r:id="rId3"/>
    <p:sldId id="263" r:id="rId4"/>
    <p:sldId id="261" r:id="rId5"/>
    <p:sldId id="264" r:id="rId6"/>
    <p:sldId id="267" r:id="rId7"/>
    <p:sldId id="259" r:id="rId8"/>
    <p:sldId id="256" r:id="rId9"/>
    <p:sldId id="257" r:id="rId10"/>
    <p:sldId id="258" r:id="rId11"/>
    <p:sldId id="260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9"/>
    <a:srgbClr val="F6F6F6"/>
    <a:srgbClr val="34CFF0"/>
    <a:srgbClr val="C0F4F6"/>
    <a:srgbClr val="66D1F0"/>
    <a:srgbClr val="CAC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7"/>
    <p:restoredTop sz="94599"/>
  </p:normalViewPr>
  <p:slideViewPr>
    <p:cSldViewPr snapToGrid="0" snapToObjects="1">
      <p:cViewPr>
        <p:scale>
          <a:sx n="94" d="100"/>
          <a:sy n="94" d="100"/>
        </p:scale>
        <p:origin x="14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FD146-B8E0-3D4A-B873-C69C1488F49C}" type="datetimeFigureOut">
              <a:rPr lang="en-US" smtClean="0"/>
              <a:t>4/17/21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A47F0-9C37-814E-A421-0B5479D56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32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A47F0-9C37-814E-A421-0B5479D563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02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A47F0-9C37-814E-A421-0B5479D563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69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A47F0-9C37-814E-A421-0B5479D563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78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A47F0-9C37-814E-A421-0B5479D563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52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BB9D4F2-5EB4-824E-B03E-2B3EB3BF7413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CBE6FF2-00A7-F645-AAC6-A5BD2A170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60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D4F2-5EB4-824E-B03E-2B3EB3BF7413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6FF2-00A7-F645-AAC6-A5BD2A170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7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D4F2-5EB4-824E-B03E-2B3EB3BF7413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6FF2-00A7-F645-AAC6-A5BD2A170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04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D4F2-5EB4-824E-B03E-2B3EB3BF7413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6FF2-00A7-F645-AAC6-A5BD2A170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63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D4F2-5EB4-824E-B03E-2B3EB3BF7413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6FF2-00A7-F645-AAC6-A5BD2A170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0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D4F2-5EB4-824E-B03E-2B3EB3BF7413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6FF2-00A7-F645-AAC6-A5BD2A170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41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D4F2-5EB4-824E-B03E-2B3EB3BF7413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6FF2-00A7-F645-AAC6-A5BD2A170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36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D4F2-5EB4-824E-B03E-2B3EB3BF7413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6FF2-00A7-F645-AAC6-A5BD2A170D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709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D4F2-5EB4-824E-B03E-2B3EB3BF7413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6FF2-00A7-F645-AAC6-A5BD2A170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8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D4F2-5EB4-824E-B03E-2B3EB3BF7413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6FF2-00A7-F645-AAC6-A5BD2A170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6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D4F2-5EB4-824E-B03E-2B3EB3BF7413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6FF2-00A7-F645-AAC6-A5BD2A170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3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D4F2-5EB4-824E-B03E-2B3EB3BF7413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6FF2-00A7-F645-AAC6-A5BD2A170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0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D4F2-5EB4-824E-B03E-2B3EB3BF7413}" type="datetimeFigureOut">
              <a:rPr lang="en-US" smtClean="0"/>
              <a:t>4/17/21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6FF2-00A7-F645-AAC6-A5BD2A170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0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D4F2-5EB4-824E-B03E-2B3EB3BF7413}" type="datetimeFigureOut">
              <a:rPr lang="en-US" smtClean="0"/>
              <a:t>4/17/21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6FF2-00A7-F645-AAC6-A5BD2A170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9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D4F2-5EB4-824E-B03E-2B3EB3BF7413}" type="datetimeFigureOut">
              <a:rPr lang="en-US" smtClean="0"/>
              <a:t>4/17/21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6FF2-00A7-F645-AAC6-A5BD2A170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6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D4F2-5EB4-824E-B03E-2B3EB3BF7413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6FF2-00A7-F645-AAC6-A5BD2A170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6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D4F2-5EB4-824E-B03E-2B3EB3BF7413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6FF2-00A7-F645-AAC6-A5BD2A170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5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B9D4F2-5EB4-824E-B03E-2B3EB3BF7413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BE6FF2-00A7-F645-AAC6-A5BD2A170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21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0" r:id="rId1"/>
    <p:sldLayoutId id="2147484331" r:id="rId2"/>
    <p:sldLayoutId id="2147484332" r:id="rId3"/>
    <p:sldLayoutId id="2147484333" r:id="rId4"/>
    <p:sldLayoutId id="2147484334" r:id="rId5"/>
    <p:sldLayoutId id="2147484335" r:id="rId6"/>
    <p:sldLayoutId id="2147484336" r:id="rId7"/>
    <p:sldLayoutId id="2147484337" r:id="rId8"/>
    <p:sldLayoutId id="2147484338" r:id="rId9"/>
    <p:sldLayoutId id="2147484339" r:id="rId10"/>
    <p:sldLayoutId id="2147484340" r:id="rId11"/>
    <p:sldLayoutId id="2147484341" r:id="rId12"/>
    <p:sldLayoutId id="2147484342" r:id="rId13"/>
    <p:sldLayoutId id="2147484343" r:id="rId14"/>
    <p:sldLayoutId id="2147484344" r:id="rId15"/>
    <p:sldLayoutId id="2147484345" r:id="rId16"/>
    <p:sldLayoutId id="214748434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7EAF8"/>
            </a:gs>
            <a:gs pos="0">
              <a:srgbClr val="00B0F0"/>
            </a:gs>
            <a:gs pos="99000">
              <a:srgbClr val="34CFF0"/>
            </a:gs>
            <a:gs pos="100000">
              <a:schemeClr val="tx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03D326-D138-DD45-BAA2-6099665F107B}"/>
              </a:ext>
            </a:extLst>
          </p:cNvPr>
          <p:cNvSpPr txBox="1">
            <a:spLocks/>
          </p:cNvSpPr>
          <p:nvPr/>
        </p:nvSpPr>
        <p:spPr>
          <a:xfrm>
            <a:off x="3347113" y="2220037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effectLst>
                  <a:outerShdw blurRad="50800" dist="50800" dir="5940000" algn="ctr" rotWithShape="0">
                    <a:srgbClr val="000000">
                      <a:alpha val="84000"/>
                    </a:srgbClr>
                  </a:outerShdw>
                  <a:reflection stA="18000" endPos="92000" dir="5400000" sy="-100000" algn="bl" rotWithShape="0"/>
                </a:effectLst>
              </a:rPr>
              <a:t>MEDICOLLAB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6453E-C176-9A46-B1DA-397CAEF49D23}"/>
              </a:ext>
            </a:extLst>
          </p:cNvPr>
          <p:cNvSpPr txBox="1"/>
          <p:nvPr/>
        </p:nvSpPr>
        <p:spPr>
          <a:xfrm>
            <a:off x="1965278" y="4135272"/>
            <a:ext cx="9403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BY ARINDHAM ANEJA, YIRAN SHENG, PEIYU JIANG</a:t>
            </a:r>
          </a:p>
        </p:txBody>
      </p:sp>
    </p:spTree>
    <p:extLst>
      <p:ext uri="{BB962C8B-B14F-4D97-AF65-F5344CB8AC3E}">
        <p14:creationId xmlns:p14="http://schemas.microsoft.com/office/powerpoint/2010/main" val="146854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7EAF8"/>
            </a:gs>
            <a:gs pos="0">
              <a:srgbClr val="00B0F0"/>
            </a:gs>
            <a:gs pos="99000">
              <a:srgbClr val="34CFF0"/>
            </a:gs>
            <a:gs pos="100000">
              <a:schemeClr val="tx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3A0FDA-BEFB-2F45-A64E-BDC7A5451C8D}"/>
              </a:ext>
            </a:extLst>
          </p:cNvPr>
          <p:cNvSpPr/>
          <p:nvPr/>
        </p:nvSpPr>
        <p:spPr>
          <a:xfrm>
            <a:off x="642937" y="1171574"/>
            <a:ext cx="514353" cy="557364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E16A4-87BE-9A49-87E8-11F4D4925A69}"/>
              </a:ext>
            </a:extLst>
          </p:cNvPr>
          <p:cNvSpPr txBox="1"/>
          <p:nvPr/>
        </p:nvSpPr>
        <p:spPr>
          <a:xfrm>
            <a:off x="348076" y="783007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Professor</a:t>
            </a:r>
          </a:p>
          <a:p>
            <a:endParaRPr lang="en-US" sz="20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F9CAB48-49F1-3948-888E-CF1184AB3B48}"/>
              </a:ext>
            </a:extLst>
          </p:cNvPr>
          <p:cNvSpPr/>
          <p:nvPr/>
        </p:nvSpPr>
        <p:spPr>
          <a:xfrm>
            <a:off x="2233615" y="357198"/>
            <a:ext cx="1793069" cy="5078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940BE53-CD8A-BE46-A392-87D1D29DBE96}"/>
              </a:ext>
            </a:extLst>
          </p:cNvPr>
          <p:cNvSpPr/>
          <p:nvPr/>
        </p:nvSpPr>
        <p:spPr>
          <a:xfrm>
            <a:off x="4900956" y="362511"/>
            <a:ext cx="1850224" cy="5246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D81ABF4-867C-A64B-9C75-EBE82FEC9A1A}"/>
              </a:ext>
            </a:extLst>
          </p:cNvPr>
          <p:cNvSpPr/>
          <p:nvPr/>
        </p:nvSpPr>
        <p:spPr>
          <a:xfrm>
            <a:off x="7638157" y="357197"/>
            <a:ext cx="1850225" cy="5246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181EBFD-76D5-0149-BB11-B69B53B4853C}"/>
              </a:ext>
            </a:extLst>
          </p:cNvPr>
          <p:cNvSpPr/>
          <p:nvPr/>
        </p:nvSpPr>
        <p:spPr>
          <a:xfrm>
            <a:off x="10081174" y="352563"/>
            <a:ext cx="1850219" cy="567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F2C5B3-A048-8A4F-86C9-42D956F0D8A7}"/>
              </a:ext>
            </a:extLst>
          </p:cNvPr>
          <p:cNvSpPr txBox="1"/>
          <p:nvPr/>
        </p:nvSpPr>
        <p:spPr>
          <a:xfrm>
            <a:off x="2490791" y="405879"/>
            <a:ext cx="1771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Web 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860BA6-6E0B-AD4B-82A9-8414E8F7DCF6}"/>
              </a:ext>
            </a:extLst>
          </p:cNvPr>
          <p:cNvSpPr txBox="1"/>
          <p:nvPr/>
        </p:nvSpPr>
        <p:spPr>
          <a:xfrm>
            <a:off x="4986066" y="403897"/>
            <a:ext cx="2700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Authentication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229A74-0741-7840-989D-193063233852}"/>
              </a:ext>
            </a:extLst>
          </p:cNvPr>
          <p:cNvSpPr txBox="1"/>
          <p:nvPr/>
        </p:nvSpPr>
        <p:spPr>
          <a:xfrm>
            <a:off x="8123443" y="406167"/>
            <a:ext cx="1464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Server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A148EC-BAE1-214F-8189-30EC11694B35}"/>
              </a:ext>
            </a:extLst>
          </p:cNvPr>
          <p:cNvCxnSpPr>
            <a:cxnSpLocks/>
          </p:cNvCxnSpPr>
          <p:nvPr/>
        </p:nvCxnSpPr>
        <p:spPr>
          <a:xfrm>
            <a:off x="3107140" y="1057276"/>
            <a:ext cx="0" cy="54435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27CB4C-3B32-0249-B73B-9B49670AA64B}"/>
              </a:ext>
            </a:extLst>
          </p:cNvPr>
          <p:cNvCxnSpPr>
            <a:cxnSpLocks/>
          </p:cNvCxnSpPr>
          <p:nvPr/>
        </p:nvCxnSpPr>
        <p:spPr>
          <a:xfrm flipH="1">
            <a:off x="5831945" y="1057276"/>
            <a:ext cx="13343" cy="5687939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96C36A-297E-034F-822B-6A0572FE1957}"/>
              </a:ext>
            </a:extLst>
          </p:cNvPr>
          <p:cNvCxnSpPr>
            <a:cxnSpLocks/>
          </p:cNvCxnSpPr>
          <p:nvPr/>
        </p:nvCxnSpPr>
        <p:spPr>
          <a:xfrm flipH="1">
            <a:off x="8571625" y="1074957"/>
            <a:ext cx="34508" cy="5783043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421725-AC68-8E48-9985-67CC7D25A93C}"/>
              </a:ext>
            </a:extLst>
          </p:cNvPr>
          <p:cNvCxnSpPr>
            <a:cxnSpLocks/>
          </p:cNvCxnSpPr>
          <p:nvPr/>
        </p:nvCxnSpPr>
        <p:spPr>
          <a:xfrm>
            <a:off x="11090381" y="1074957"/>
            <a:ext cx="0" cy="5783043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1D3156-0742-2345-ADA1-3811E934B6D7}"/>
              </a:ext>
            </a:extLst>
          </p:cNvPr>
          <p:cNvCxnSpPr>
            <a:cxnSpLocks/>
          </p:cNvCxnSpPr>
          <p:nvPr/>
        </p:nvCxnSpPr>
        <p:spPr>
          <a:xfrm>
            <a:off x="1393033" y="1614846"/>
            <a:ext cx="1251354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F1F0398-7870-DD4C-B7F5-70F68343561C}"/>
              </a:ext>
            </a:extLst>
          </p:cNvPr>
          <p:cNvSpPr txBox="1"/>
          <p:nvPr/>
        </p:nvSpPr>
        <p:spPr>
          <a:xfrm>
            <a:off x="1514701" y="1326533"/>
            <a:ext cx="1585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openApp</a:t>
            </a:r>
            <a:r>
              <a:rPr lang="en-US" sz="1400" dirty="0"/>
              <a:t>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710CAA-71B9-8C4C-B36E-FE417C548189}"/>
              </a:ext>
            </a:extLst>
          </p:cNvPr>
          <p:cNvSpPr/>
          <p:nvPr/>
        </p:nvSpPr>
        <p:spPr>
          <a:xfrm>
            <a:off x="2897402" y="1171573"/>
            <a:ext cx="445304" cy="139127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CFE16E-965E-5342-A714-A1E7730A1C22}"/>
              </a:ext>
            </a:extLst>
          </p:cNvPr>
          <p:cNvCxnSpPr>
            <a:cxnSpLocks/>
          </p:cNvCxnSpPr>
          <p:nvPr/>
        </p:nvCxnSpPr>
        <p:spPr>
          <a:xfrm>
            <a:off x="3519474" y="1626596"/>
            <a:ext cx="1971636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9BDAE78-3C5B-9D4A-A14C-021C8D2A1CB8}"/>
              </a:ext>
            </a:extLst>
          </p:cNvPr>
          <p:cNvSpPr txBox="1"/>
          <p:nvPr/>
        </p:nvSpPr>
        <p:spPr>
          <a:xfrm>
            <a:off x="3573587" y="1338407"/>
            <a:ext cx="263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signIn</a:t>
            </a:r>
            <a:r>
              <a:rPr lang="en-US" sz="1400" dirty="0"/>
              <a:t>(Email, Password)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FC2FEE-C556-094F-8B30-156BA47082F9}"/>
              </a:ext>
            </a:extLst>
          </p:cNvPr>
          <p:cNvSpPr/>
          <p:nvPr/>
        </p:nvSpPr>
        <p:spPr>
          <a:xfrm>
            <a:off x="5616686" y="1253875"/>
            <a:ext cx="457201" cy="52862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758E1-246E-BA40-AE0B-254CD2711DAE}"/>
              </a:ext>
            </a:extLst>
          </p:cNvPr>
          <p:cNvCxnSpPr>
            <a:cxnSpLocks/>
          </p:cNvCxnSpPr>
          <p:nvPr/>
        </p:nvCxnSpPr>
        <p:spPr>
          <a:xfrm>
            <a:off x="6272206" y="1661007"/>
            <a:ext cx="1985964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7F3E2F9-9347-7A43-A4D8-2A2330B0FBDB}"/>
              </a:ext>
            </a:extLst>
          </p:cNvPr>
          <p:cNvSpPr txBox="1"/>
          <p:nvPr/>
        </p:nvSpPr>
        <p:spPr>
          <a:xfrm>
            <a:off x="6565326" y="1338407"/>
            <a:ext cx="2357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verifySignin</a:t>
            </a:r>
            <a:r>
              <a:rPr lang="en-US" sz="1400" dirty="0"/>
              <a:t>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E96B2E-544A-034F-9ADB-25867A599D86}"/>
              </a:ext>
            </a:extLst>
          </p:cNvPr>
          <p:cNvSpPr/>
          <p:nvPr/>
        </p:nvSpPr>
        <p:spPr>
          <a:xfrm>
            <a:off x="8353952" y="1133532"/>
            <a:ext cx="490960" cy="536726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E1F1D5-0AC4-884B-A668-683115F22A01}"/>
              </a:ext>
            </a:extLst>
          </p:cNvPr>
          <p:cNvSpPr/>
          <p:nvPr/>
        </p:nvSpPr>
        <p:spPr>
          <a:xfrm>
            <a:off x="10861781" y="1302197"/>
            <a:ext cx="457201" cy="141560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53C8C5-1670-134F-86F8-218972055E73}"/>
              </a:ext>
            </a:extLst>
          </p:cNvPr>
          <p:cNvCxnSpPr>
            <a:cxnSpLocks/>
          </p:cNvCxnSpPr>
          <p:nvPr/>
        </p:nvCxnSpPr>
        <p:spPr>
          <a:xfrm>
            <a:off x="8922769" y="1661007"/>
            <a:ext cx="1939012" cy="1292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9B9C168-DA31-B746-8C34-9534DB3534E1}"/>
              </a:ext>
            </a:extLst>
          </p:cNvPr>
          <p:cNvSpPr txBox="1"/>
          <p:nvPr/>
        </p:nvSpPr>
        <p:spPr>
          <a:xfrm>
            <a:off x="9235163" y="1357870"/>
            <a:ext cx="1440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loadUserData</a:t>
            </a:r>
            <a:r>
              <a:rPr lang="en-US" sz="1400" dirty="0"/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7EA145-FD9F-084A-A531-A5A72D5527F5}"/>
              </a:ext>
            </a:extLst>
          </p:cNvPr>
          <p:cNvSpPr txBox="1"/>
          <p:nvPr/>
        </p:nvSpPr>
        <p:spPr>
          <a:xfrm>
            <a:off x="9030226" y="1724738"/>
            <a:ext cx="1731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</a:t>
            </a:r>
            <a:r>
              <a:rPr lang="en-US" sz="1400" dirty="0" err="1"/>
              <a:t>returnUserData</a:t>
            </a:r>
            <a:r>
              <a:rPr lang="en-US" sz="1400" dirty="0"/>
              <a:t>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7E037C-92E8-654B-9DF8-44946CB9CB4E}"/>
              </a:ext>
            </a:extLst>
          </p:cNvPr>
          <p:cNvSpPr txBox="1"/>
          <p:nvPr/>
        </p:nvSpPr>
        <p:spPr>
          <a:xfrm>
            <a:off x="9191620" y="2106881"/>
            <a:ext cx="111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</a:t>
            </a:r>
            <a:r>
              <a:rPr lang="en-US" sz="1400" dirty="0"/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3A2A13-6E4B-404E-997D-A3D9D71E5A3A}"/>
              </a:ext>
            </a:extLst>
          </p:cNvPr>
          <p:cNvSpPr txBox="1"/>
          <p:nvPr/>
        </p:nvSpPr>
        <p:spPr>
          <a:xfrm>
            <a:off x="3828474" y="1707106"/>
            <a:ext cx="2357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loadUserData</a:t>
            </a:r>
            <a:r>
              <a:rPr lang="en-US" sz="1400" dirty="0"/>
              <a:t>()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206B19-6405-9441-9731-C41178C5DA1F}"/>
              </a:ext>
            </a:extLst>
          </p:cNvPr>
          <p:cNvSpPr txBox="1"/>
          <p:nvPr/>
        </p:nvSpPr>
        <p:spPr>
          <a:xfrm>
            <a:off x="3951664" y="2123652"/>
            <a:ext cx="2357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denySignin</a:t>
            </a:r>
            <a:r>
              <a:rPr lang="en-US" sz="1400" dirty="0"/>
              <a:t>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49001A8-B0AF-7547-B0B1-A7E6EB469AD1}"/>
              </a:ext>
            </a:extLst>
          </p:cNvPr>
          <p:cNvCxnSpPr>
            <a:cxnSpLocks/>
          </p:cNvCxnSpPr>
          <p:nvPr/>
        </p:nvCxnSpPr>
        <p:spPr>
          <a:xfrm flipH="1">
            <a:off x="3519475" y="2005409"/>
            <a:ext cx="4738695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F6A196-11ED-8247-AFAB-552536394ACC}"/>
              </a:ext>
            </a:extLst>
          </p:cNvPr>
          <p:cNvCxnSpPr>
            <a:cxnSpLocks/>
          </p:cNvCxnSpPr>
          <p:nvPr/>
        </p:nvCxnSpPr>
        <p:spPr>
          <a:xfrm flipH="1" flipV="1">
            <a:off x="3519475" y="2410760"/>
            <a:ext cx="4738695" cy="314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5CCB5C-D227-6D43-9B0A-099D2500E2BC}"/>
              </a:ext>
            </a:extLst>
          </p:cNvPr>
          <p:cNvCxnSpPr>
            <a:cxnSpLocks/>
          </p:cNvCxnSpPr>
          <p:nvPr/>
        </p:nvCxnSpPr>
        <p:spPr>
          <a:xfrm flipH="1" flipV="1">
            <a:off x="8907765" y="1994776"/>
            <a:ext cx="1875213" cy="6479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391269-CDA5-4147-8EE6-A0E947653005}"/>
              </a:ext>
            </a:extLst>
          </p:cNvPr>
          <p:cNvCxnSpPr>
            <a:cxnSpLocks/>
          </p:cNvCxnSpPr>
          <p:nvPr/>
        </p:nvCxnSpPr>
        <p:spPr>
          <a:xfrm flipH="1">
            <a:off x="8907765" y="2410760"/>
            <a:ext cx="1875214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9E5CEF8-0C16-B14B-9D92-3502309409BE}"/>
              </a:ext>
            </a:extLst>
          </p:cNvPr>
          <p:cNvCxnSpPr>
            <a:cxnSpLocks/>
          </p:cNvCxnSpPr>
          <p:nvPr/>
        </p:nvCxnSpPr>
        <p:spPr>
          <a:xfrm flipH="1">
            <a:off x="1402460" y="2004062"/>
            <a:ext cx="1212684" cy="141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DF360BC-B94F-9247-984A-4A9128B4EE1A}"/>
              </a:ext>
            </a:extLst>
          </p:cNvPr>
          <p:cNvSpPr txBox="1"/>
          <p:nvPr/>
        </p:nvSpPr>
        <p:spPr>
          <a:xfrm>
            <a:off x="1430151" y="1723308"/>
            <a:ext cx="1662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signInSuccess</a:t>
            </a:r>
            <a:r>
              <a:rPr lang="en-US" sz="1400" dirty="0"/>
              <a:t>()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677807-BC57-BA45-96E3-DA7816551CA9}"/>
              </a:ext>
            </a:extLst>
          </p:cNvPr>
          <p:cNvCxnSpPr>
            <a:cxnSpLocks/>
          </p:cNvCxnSpPr>
          <p:nvPr/>
        </p:nvCxnSpPr>
        <p:spPr>
          <a:xfrm flipH="1" flipV="1">
            <a:off x="1393033" y="2410760"/>
            <a:ext cx="1231508" cy="7276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BE15CE-9755-ED4A-960E-7D5C6B74AAC5}"/>
              </a:ext>
            </a:extLst>
          </p:cNvPr>
          <p:cNvSpPr txBox="1"/>
          <p:nvPr/>
        </p:nvSpPr>
        <p:spPr>
          <a:xfrm>
            <a:off x="1350207" y="4261757"/>
            <a:ext cx="1662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viewProfessors</a:t>
            </a:r>
            <a:r>
              <a:rPr lang="en-US" sz="1400" dirty="0"/>
              <a:t>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D4345D-7068-5B41-B2EB-F798B56B4A49}"/>
              </a:ext>
            </a:extLst>
          </p:cNvPr>
          <p:cNvSpPr txBox="1"/>
          <p:nvPr/>
        </p:nvSpPr>
        <p:spPr>
          <a:xfrm>
            <a:off x="3704624" y="2526504"/>
            <a:ext cx="2357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displayMySchedule</a:t>
            </a:r>
            <a:r>
              <a:rPr lang="en-US" sz="1400" dirty="0"/>
              <a:t>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55A150-158D-EE4E-AD7E-43C217D13F0D}"/>
              </a:ext>
            </a:extLst>
          </p:cNvPr>
          <p:cNvSpPr txBox="1"/>
          <p:nvPr/>
        </p:nvSpPr>
        <p:spPr>
          <a:xfrm>
            <a:off x="3794892" y="3008200"/>
            <a:ext cx="2357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editMySchedule</a:t>
            </a:r>
            <a:r>
              <a:rPr lang="en-US" sz="1400" dirty="0"/>
              <a:t>()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7663630-CA23-B148-B7A4-23577FD279DB}"/>
              </a:ext>
            </a:extLst>
          </p:cNvPr>
          <p:cNvCxnSpPr/>
          <p:nvPr/>
        </p:nvCxnSpPr>
        <p:spPr>
          <a:xfrm flipH="1">
            <a:off x="3519474" y="3776296"/>
            <a:ext cx="4738696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C67B781-4628-004E-9A77-881D99DB73E5}"/>
              </a:ext>
            </a:extLst>
          </p:cNvPr>
          <p:cNvSpPr txBox="1"/>
          <p:nvPr/>
        </p:nvSpPr>
        <p:spPr>
          <a:xfrm>
            <a:off x="3685013" y="3486061"/>
            <a:ext cx="2357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</a:t>
            </a:r>
            <a:r>
              <a:rPr lang="en-US" sz="1400" dirty="0" err="1"/>
              <a:t>returnMySchedule</a:t>
            </a:r>
            <a:endParaRPr lang="en-US" sz="1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FE43610-B7EE-AB44-8DC7-A84AD72610B3}"/>
              </a:ext>
            </a:extLst>
          </p:cNvPr>
          <p:cNvCxnSpPr>
            <a:cxnSpLocks/>
          </p:cNvCxnSpPr>
          <p:nvPr/>
        </p:nvCxnSpPr>
        <p:spPr>
          <a:xfrm>
            <a:off x="3519474" y="4226561"/>
            <a:ext cx="4738696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1F302C-3F4A-664E-B066-BBBD1F0B967A}"/>
              </a:ext>
            </a:extLst>
          </p:cNvPr>
          <p:cNvCxnSpPr/>
          <p:nvPr/>
        </p:nvCxnSpPr>
        <p:spPr>
          <a:xfrm flipH="1">
            <a:off x="3519474" y="4683761"/>
            <a:ext cx="4738696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AC2801C-E827-D147-B53C-C0720960BCCC}"/>
              </a:ext>
            </a:extLst>
          </p:cNvPr>
          <p:cNvSpPr txBox="1"/>
          <p:nvPr/>
        </p:nvSpPr>
        <p:spPr>
          <a:xfrm>
            <a:off x="3680758" y="3900172"/>
            <a:ext cx="1969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err="1"/>
              <a:t>viewstudentRequests</a:t>
            </a:r>
            <a:r>
              <a:rPr lang="en-US" sz="1400" dirty="0"/>
              <a:t>()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E38628-D7BF-8845-9383-9C1DBDCB0307}"/>
              </a:ext>
            </a:extLst>
          </p:cNvPr>
          <p:cNvSpPr txBox="1"/>
          <p:nvPr/>
        </p:nvSpPr>
        <p:spPr>
          <a:xfrm>
            <a:off x="3564623" y="4370818"/>
            <a:ext cx="2357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</a:t>
            </a:r>
            <a:r>
              <a:rPr lang="en-US" sz="1400" dirty="0" err="1"/>
              <a:t>displayStudentRequests</a:t>
            </a:r>
            <a:r>
              <a:rPr lang="en-US" sz="1400" dirty="0"/>
              <a:t>()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E97AED-FF65-F443-9D27-42334FB744A2}"/>
              </a:ext>
            </a:extLst>
          </p:cNvPr>
          <p:cNvCxnSpPr/>
          <p:nvPr/>
        </p:nvCxnSpPr>
        <p:spPr>
          <a:xfrm>
            <a:off x="3564623" y="5118546"/>
            <a:ext cx="4684583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FBE7467-6E1F-EA40-9D99-2A4C4496FD90}"/>
              </a:ext>
            </a:extLst>
          </p:cNvPr>
          <p:cNvCxnSpPr/>
          <p:nvPr/>
        </p:nvCxnSpPr>
        <p:spPr>
          <a:xfrm flipH="1">
            <a:off x="3523957" y="5589193"/>
            <a:ext cx="4738696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6CF155-0030-CE4E-AD68-A04699D6E036}"/>
              </a:ext>
            </a:extLst>
          </p:cNvPr>
          <p:cNvCxnSpPr>
            <a:cxnSpLocks/>
          </p:cNvCxnSpPr>
          <p:nvPr/>
        </p:nvCxnSpPr>
        <p:spPr>
          <a:xfrm>
            <a:off x="3537404" y="3304051"/>
            <a:ext cx="4738696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1513BD6-5330-DB4A-BD6A-7E29FC5032C2}"/>
              </a:ext>
            </a:extLst>
          </p:cNvPr>
          <p:cNvSpPr txBox="1"/>
          <p:nvPr/>
        </p:nvSpPr>
        <p:spPr>
          <a:xfrm>
            <a:off x="3595703" y="4819178"/>
            <a:ext cx="2357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</a:t>
            </a:r>
            <a:r>
              <a:rPr lang="en-US" sz="1400" dirty="0" err="1"/>
              <a:t>acceptRequest</a:t>
            </a:r>
            <a:r>
              <a:rPr lang="en-US" sz="1400" dirty="0"/>
              <a:t>(</a:t>
            </a:r>
            <a:r>
              <a:rPr lang="en-US" sz="1400" dirty="0" err="1"/>
              <a:t>ProfileID</a:t>
            </a:r>
            <a:r>
              <a:rPr lang="en-US" sz="1400" dirty="0"/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E7A0600-8DAE-6B4E-A575-F0AA997CF185}"/>
              </a:ext>
            </a:extLst>
          </p:cNvPr>
          <p:cNvSpPr/>
          <p:nvPr/>
        </p:nvSpPr>
        <p:spPr>
          <a:xfrm>
            <a:off x="10859394" y="5051924"/>
            <a:ext cx="457201" cy="90108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8D3E55B-13DF-0C4D-84C7-A62EB296167B}"/>
              </a:ext>
            </a:extLst>
          </p:cNvPr>
          <p:cNvCxnSpPr>
            <a:cxnSpLocks/>
          </p:cNvCxnSpPr>
          <p:nvPr/>
        </p:nvCxnSpPr>
        <p:spPr>
          <a:xfrm>
            <a:off x="8907130" y="5479405"/>
            <a:ext cx="1939012" cy="1292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5CA4F14-1D25-7C49-A9A9-8E12086173A8}"/>
              </a:ext>
            </a:extLst>
          </p:cNvPr>
          <p:cNvSpPr txBox="1"/>
          <p:nvPr/>
        </p:nvSpPr>
        <p:spPr>
          <a:xfrm>
            <a:off x="8625782" y="5091042"/>
            <a:ext cx="240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</a:t>
            </a:r>
            <a:r>
              <a:rPr lang="en-US" sz="1400" dirty="0" err="1"/>
              <a:t>saveRequest</a:t>
            </a:r>
            <a:r>
              <a:rPr lang="en-US" sz="1400" dirty="0"/>
              <a:t>(</a:t>
            </a:r>
            <a:r>
              <a:rPr lang="en-US" sz="1400" dirty="0" err="1"/>
              <a:t>ProfileID</a:t>
            </a:r>
            <a:r>
              <a:rPr lang="en-US" sz="1400" dirty="0"/>
              <a:t>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A1108A-70B9-F547-A064-63A6A1888DDC}"/>
              </a:ext>
            </a:extLst>
          </p:cNvPr>
          <p:cNvSpPr txBox="1"/>
          <p:nvPr/>
        </p:nvSpPr>
        <p:spPr>
          <a:xfrm>
            <a:off x="3573292" y="5267412"/>
            <a:ext cx="2357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   </a:t>
            </a:r>
            <a:r>
              <a:rPr lang="en-US" sz="1400" dirty="0" err="1"/>
              <a:t>studentAdded</a:t>
            </a:r>
            <a:r>
              <a:rPr lang="en-US" sz="1400" dirty="0"/>
              <a:t>()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C4DFB5-4CB3-D346-A9C1-7D0BECC914A4}"/>
              </a:ext>
            </a:extLst>
          </p:cNvPr>
          <p:cNvSpPr/>
          <p:nvPr/>
        </p:nvSpPr>
        <p:spPr>
          <a:xfrm>
            <a:off x="2897402" y="2717808"/>
            <a:ext cx="445304" cy="36487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AAC321-4020-BC4B-9775-35ADC83CAC9A}"/>
              </a:ext>
            </a:extLst>
          </p:cNvPr>
          <p:cNvSpPr/>
          <p:nvPr/>
        </p:nvSpPr>
        <p:spPr>
          <a:xfrm>
            <a:off x="2902394" y="3231133"/>
            <a:ext cx="445304" cy="322068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12887C-31A3-544D-8CEC-09BA543FC9EC}"/>
              </a:ext>
            </a:extLst>
          </p:cNvPr>
          <p:cNvCxnSpPr>
            <a:cxnSpLocks/>
          </p:cNvCxnSpPr>
          <p:nvPr/>
        </p:nvCxnSpPr>
        <p:spPr>
          <a:xfrm>
            <a:off x="3537404" y="2806658"/>
            <a:ext cx="4720766" cy="0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FA36E8-0E10-D54F-BEDA-D0BC5CEFC835}"/>
              </a:ext>
            </a:extLst>
          </p:cNvPr>
          <p:cNvCxnSpPr/>
          <p:nvPr/>
        </p:nvCxnSpPr>
        <p:spPr>
          <a:xfrm>
            <a:off x="1272209" y="4572000"/>
            <a:ext cx="152400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B92C71C-472E-DB48-94E5-AAC66DF8D3FB}"/>
              </a:ext>
            </a:extLst>
          </p:cNvPr>
          <p:cNvSpPr txBox="1"/>
          <p:nvPr/>
        </p:nvSpPr>
        <p:spPr>
          <a:xfrm>
            <a:off x="1240211" y="2102631"/>
            <a:ext cx="2357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</a:t>
            </a:r>
            <a:r>
              <a:rPr lang="en-US" sz="1400" dirty="0" err="1"/>
              <a:t>signInDenied</a:t>
            </a:r>
            <a:r>
              <a:rPr lang="en-US" sz="1400" dirty="0"/>
              <a:t>()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F3E39C-FF4A-754B-A583-2EB7E0385B2F}"/>
              </a:ext>
            </a:extLst>
          </p:cNvPr>
          <p:cNvSpPr txBox="1"/>
          <p:nvPr/>
        </p:nvSpPr>
        <p:spPr>
          <a:xfrm>
            <a:off x="10444776" y="430723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Database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AB9CCF-345B-C842-81F4-E876D3DB4D59}"/>
              </a:ext>
            </a:extLst>
          </p:cNvPr>
          <p:cNvCxnSpPr/>
          <p:nvPr/>
        </p:nvCxnSpPr>
        <p:spPr>
          <a:xfrm>
            <a:off x="3537404" y="6013069"/>
            <a:ext cx="4684583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211F36F-BC47-FA4E-A5C5-41127CBA4257}"/>
              </a:ext>
            </a:extLst>
          </p:cNvPr>
          <p:cNvCxnSpPr/>
          <p:nvPr/>
        </p:nvCxnSpPr>
        <p:spPr>
          <a:xfrm flipH="1">
            <a:off x="3506222" y="6451820"/>
            <a:ext cx="4738696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84CFA03-F6AC-AF49-BAB6-DDB15069B47C}"/>
              </a:ext>
            </a:extLst>
          </p:cNvPr>
          <p:cNvSpPr txBox="1"/>
          <p:nvPr/>
        </p:nvSpPr>
        <p:spPr>
          <a:xfrm>
            <a:off x="3615480" y="5675299"/>
            <a:ext cx="2357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</a:t>
            </a:r>
            <a:r>
              <a:rPr lang="en-US" sz="1400" dirty="0" err="1"/>
              <a:t>declineRequest</a:t>
            </a:r>
            <a:r>
              <a:rPr lang="en-US" sz="1400" dirty="0"/>
              <a:t>(</a:t>
            </a:r>
            <a:r>
              <a:rPr lang="en-US" sz="1400" dirty="0" err="1"/>
              <a:t>ProfileID</a:t>
            </a:r>
            <a:r>
              <a:rPr lang="en-US" sz="1400" dirty="0"/>
              <a:t>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A3A37BC-7C31-304D-94A9-38318481E4B3}"/>
              </a:ext>
            </a:extLst>
          </p:cNvPr>
          <p:cNvSpPr txBox="1"/>
          <p:nvPr/>
        </p:nvSpPr>
        <p:spPr>
          <a:xfrm>
            <a:off x="3574369" y="6121031"/>
            <a:ext cx="2357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</a:t>
            </a:r>
            <a:r>
              <a:rPr lang="en-US" sz="1400" dirty="0" err="1"/>
              <a:t>studentDeclined</a:t>
            </a:r>
            <a:r>
              <a:rPr lang="en-US" sz="1400" dirty="0"/>
              <a:t>()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4AFAC40-9DF5-784C-9EAE-23BBA8379209}"/>
              </a:ext>
            </a:extLst>
          </p:cNvPr>
          <p:cNvSpPr/>
          <p:nvPr/>
        </p:nvSpPr>
        <p:spPr>
          <a:xfrm>
            <a:off x="10859917" y="3940395"/>
            <a:ext cx="457201" cy="90108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685A36D-5CB2-EF42-9C06-EC5C0BB4EC5C}"/>
              </a:ext>
            </a:extLst>
          </p:cNvPr>
          <p:cNvCxnSpPr>
            <a:cxnSpLocks/>
          </p:cNvCxnSpPr>
          <p:nvPr/>
        </p:nvCxnSpPr>
        <p:spPr>
          <a:xfrm>
            <a:off x="8894401" y="4226561"/>
            <a:ext cx="1939012" cy="1292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ECB4BA6-EAF3-E14D-83E2-A8CA1AC3CFB7}"/>
              </a:ext>
            </a:extLst>
          </p:cNvPr>
          <p:cNvCxnSpPr/>
          <p:nvPr/>
        </p:nvCxnSpPr>
        <p:spPr>
          <a:xfrm flipH="1">
            <a:off x="8922769" y="4683761"/>
            <a:ext cx="1860209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E6F6C4E-EE41-5A4E-8B09-EEA0F9F1B29D}"/>
              </a:ext>
            </a:extLst>
          </p:cNvPr>
          <p:cNvSpPr txBox="1"/>
          <p:nvPr/>
        </p:nvSpPr>
        <p:spPr>
          <a:xfrm>
            <a:off x="8920872" y="4326719"/>
            <a:ext cx="240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</a:t>
            </a:r>
            <a:r>
              <a:rPr lang="en-US" sz="1400" dirty="0" err="1"/>
              <a:t>returnRequests</a:t>
            </a:r>
            <a:endParaRPr lang="en-US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C30254-95C2-DE43-B7BA-5D52B84D3C9F}"/>
              </a:ext>
            </a:extLst>
          </p:cNvPr>
          <p:cNvSpPr txBox="1"/>
          <p:nvPr/>
        </p:nvSpPr>
        <p:spPr>
          <a:xfrm>
            <a:off x="8907717" y="3932597"/>
            <a:ext cx="2357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 </a:t>
            </a:r>
            <a:r>
              <a:rPr lang="en-US" sz="1400" dirty="0" err="1"/>
              <a:t>searchRequests</a:t>
            </a:r>
            <a:r>
              <a:rPr lang="en-US" sz="1400" dirty="0"/>
              <a:t>()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F02BFBB-DA71-A048-AAA6-0679FCBBA8C6}"/>
              </a:ext>
            </a:extLst>
          </p:cNvPr>
          <p:cNvSpPr/>
          <p:nvPr/>
        </p:nvSpPr>
        <p:spPr>
          <a:xfrm>
            <a:off x="2887404" y="6500802"/>
            <a:ext cx="467952" cy="30655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E156779-DE16-A94F-A32F-D9B71C280118}"/>
              </a:ext>
            </a:extLst>
          </p:cNvPr>
          <p:cNvCxnSpPr/>
          <p:nvPr/>
        </p:nvCxnSpPr>
        <p:spPr>
          <a:xfrm>
            <a:off x="1272209" y="6638423"/>
            <a:ext cx="152400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C39B02B-973D-2441-BF8D-0D7DE36C2B71}"/>
              </a:ext>
            </a:extLst>
          </p:cNvPr>
          <p:cNvSpPr txBox="1"/>
          <p:nvPr/>
        </p:nvSpPr>
        <p:spPr>
          <a:xfrm>
            <a:off x="1488196" y="6324220"/>
            <a:ext cx="1662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closeApp</a:t>
            </a:r>
            <a:r>
              <a:rPr lang="en-US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75261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7EAF8"/>
            </a:gs>
            <a:gs pos="0">
              <a:srgbClr val="00B0F0"/>
            </a:gs>
            <a:gs pos="99000">
              <a:srgbClr val="34CFF0"/>
            </a:gs>
            <a:gs pos="100000">
              <a:schemeClr val="tx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E4D680-20A8-1844-9C5E-B3D61CB49EAC}"/>
              </a:ext>
            </a:extLst>
          </p:cNvPr>
          <p:cNvSpPr/>
          <p:nvPr/>
        </p:nvSpPr>
        <p:spPr>
          <a:xfrm>
            <a:off x="916056" y="2058395"/>
            <a:ext cx="2570921" cy="273729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E20044-ADBD-E34A-BC3B-BF244CE4411C}"/>
              </a:ext>
            </a:extLst>
          </p:cNvPr>
          <p:cNvSpPr/>
          <p:nvPr/>
        </p:nvSpPr>
        <p:spPr>
          <a:xfrm>
            <a:off x="916056" y="2058396"/>
            <a:ext cx="2570921" cy="344555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72660C-BCAB-114C-A16F-5179AED120FC}"/>
              </a:ext>
            </a:extLst>
          </p:cNvPr>
          <p:cNvSpPr/>
          <p:nvPr/>
        </p:nvSpPr>
        <p:spPr>
          <a:xfrm>
            <a:off x="916056" y="2402951"/>
            <a:ext cx="2570921" cy="10366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E50AA-DF70-7844-AD1D-D6F831432308}"/>
              </a:ext>
            </a:extLst>
          </p:cNvPr>
          <p:cNvSpPr txBox="1"/>
          <p:nvPr/>
        </p:nvSpPr>
        <p:spPr>
          <a:xfrm>
            <a:off x="1840393" y="2046008"/>
            <a:ext cx="72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1BC86-6ABB-5F4B-ADF0-532A69167A6F}"/>
              </a:ext>
            </a:extLst>
          </p:cNvPr>
          <p:cNvSpPr txBox="1"/>
          <p:nvPr/>
        </p:nvSpPr>
        <p:spPr>
          <a:xfrm>
            <a:off x="1015446" y="2423911"/>
            <a:ext cx="2372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Name: String</a:t>
            </a:r>
          </a:p>
          <a:p>
            <a:r>
              <a:rPr lang="en-US" sz="1200" dirty="0">
                <a:solidFill>
                  <a:schemeClr val="bg1"/>
                </a:solidFill>
              </a:rPr>
              <a:t>Email: String</a:t>
            </a:r>
          </a:p>
          <a:p>
            <a:r>
              <a:rPr lang="en-US" sz="1200" dirty="0">
                <a:solidFill>
                  <a:schemeClr val="bg1"/>
                </a:solidFill>
              </a:rPr>
              <a:t>Password: String</a:t>
            </a:r>
          </a:p>
          <a:p>
            <a:r>
              <a:rPr lang="en-US" sz="1200" dirty="0">
                <a:solidFill>
                  <a:schemeClr val="bg1"/>
                </a:solidFill>
              </a:rPr>
              <a:t>School: String</a:t>
            </a:r>
          </a:p>
          <a:p>
            <a:r>
              <a:rPr lang="en-US" sz="1200" dirty="0">
                <a:solidFill>
                  <a:schemeClr val="bg1"/>
                </a:solidFill>
              </a:rPr>
              <a:t>Role: String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033408-933A-2544-A397-236DC2642996}"/>
              </a:ext>
            </a:extLst>
          </p:cNvPr>
          <p:cNvSpPr txBox="1"/>
          <p:nvPr/>
        </p:nvSpPr>
        <p:spPr>
          <a:xfrm>
            <a:off x="1015446" y="3467160"/>
            <a:ext cx="23721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signUp</a:t>
            </a:r>
            <a:r>
              <a:rPr lang="en-US" sz="1400" dirty="0">
                <a:solidFill>
                  <a:schemeClr val="bg1"/>
                </a:solidFill>
              </a:rPr>
              <a:t>()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signIn</a:t>
            </a:r>
            <a:r>
              <a:rPr lang="en-US" sz="1400" dirty="0">
                <a:solidFill>
                  <a:schemeClr val="bg1"/>
                </a:solidFill>
              </a:rPr>
              <a:t>()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resetPassword</a:t>
            </a:r>
            <a:r>
              <a:rPr lang="en-US" sz="1400" dirty="0">
                <a:solidFill>
                  <a:schemeClr val="bg1"/>
                </a:solidFill>
              </a:rPr>
              <a:t>()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editProfile</a:t>
            </a:r>
            <a:r>
              <a:rPr lang="en-US" sz="1400" dirty="0">
                <a:solidFill>
                  <a:schemeClr val="bg1"/>
                </a:solidFill>
              </a:rPr>
              <a:t>()</a:t>
            </a:r>
          </a:p>
          <a:p>
            <a:r>
              <a:rPr lang="en-US" sz="1400" dirty="0">
                <a:solidFill>
                  <a:schemeClr val="bg1"/>
                </a:solidFill>
              </a:rPr>
              <a:t>logout()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53840B-C6B6-AC4B-B513-5E8D5CDE459A}"/>
              </a:ext>
            </a:extLst>
          </p:cNvPr>
          <p:cNvSpPr/>
          <p:nvPr/>
        </p:nvSpPr>
        <p:spPr>
          <a:xfrm>
            <a:off x="8231254" y="286772"/>
            <a:ext cx="2570921" cy="25046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2DEC92-2518-BF41-BB3C-691C90C6B43C}"/>
              </a:ext>
            </a:extLst>
          </p:cNvPr>
          <p:cNvSpPr/>
          <p:nvPr/>
        </p:nvSpPr>
        <p:spPr>
          <a:xfrm>
            <a:off x="8231254" y="286773"/>
            <a:ext cx="2570921" cy="344555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B0FB5C-B5F5-2A45-B9E8-3F248705BAF6}"/>
              </a:ext>
            </a:extLst>
          </p:cNvPr>
          <p:cNvSpPr/>
          <p:nvPr/>
        </p:nvSpPr>
        <p:spPr>
          <a:xfrm>
            <a:off x="8231254" y="631329"/>
            <a:ext cx="2570921" cy="34246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BFA62D-0404-5949-9138-58EC65BD07A9}"/>
              </a:ext>
            </a:extLst>
          </p:cNvPr>
          <p:cNvSpPr txBox="1"/>
          <p:nvPr/>
        </p:nvSpPr>
        <p:spPr>
          <a:xfrm>
            <a:off x="9006506" y="289582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Student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AA3AD8-7ADF-124F-8BF2-9F0580E130E6}"/>
              </a:ext>
            </a:extLst>
          </p:cNvPr>
          <p:cNvSpPr txBox="1"/>
          <p:nvPr/>
        </p:nvSpPr>
        <p:spPr>
          <a:xfrm>
            <a:off x="7969525" y="658746"/>
            <a:ext cx="2372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 err="1">
                <a:solidFill>
                  <a:schemeClr val="bg1"/>
                </a:solidFill>
              </a:rPr>
              <a:t>StudentID</a:t>
            </a:r>
            <a:r>
              <a:rPr lang="en-US" sz="1200" dirty="0">
                <a:solidFill>
                  <a:schemeClr val="bg1"/>
                </a:solidFill>
              </a:rPr>
              <a:t>: String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C1CDCF-F748-3942-A827-F2FEA2821291}"/>
              </a:ext>
            </a:extLst>
          </p:cNvPr>
          <p:cNvSpPr txBox="1"/>
          <p:nvPr/>
        </p:nvSpPr>
        <p:spPr>
          <a:xfrm>
            <a:off x="8430036" y="1023962"/>
            <a:ext cx="237213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>
                <a:solidFill>
                  <a:schemeClr val="bg1"/>
                </a:solidFill>
              </a:rPr>
              <a:t>sendRequest</a:t>
            </a:r>
            <a:r>
              <a:rPr lang="en-US" sz="1300" dirty="0">
                <a:solidFill>
                  <a:schemeClr val="bg1"/>
                </a:solidFill>
              </a:rPr>
              <a:t>()</a:t>
            </a:r>
          </a:p>
          <a:p>
            <a:r>
              <a:rPr lang="en-US" sz="1300" dirty="0" err="1">
                <a:solidFill>
                  <a:schemeClr val="bg1"/>
                </a:solidFill>
              </a:rPr>
              <a:t>searchProfessor</a:t>
            </a:r>
            <a:r>
              <a:rPr lang="en-US" sz="1300" dirty="0">
                <a:solidFill>
                  <a:schemeClr val="bg1"/>
                </a:solidFill>
              </a:rPr>
              <a:t>()</a:t>
            </a:r>
          </a:p>
          <a:p>
            <a:r>
              <a:rPr lang="en-US" sz="1300" dirty="0" err="1">
                <a:solidFill>
                  <a:schemeClr val="bg1"/>
                </a:solidFill>
              </a:rPr>
              <a:t>viewProfile</a:t>
            </a:r>
            <a:r>
              <a:rPr lang="en-US" sz="1300" dirty="0">
                <a:solidFill>
                  <a:schemeClr val="bg1"/>
                </a:solidFill>
              </a:rPr>
              <a:t>()</a:t>
            </a:r>
          </a:p>
          <a:p>
            <a:r>
              <a:rPr lang="en-US" sz="1300" dirty="0" err="1">
                <a:solidFill>
                  <a:schemeClr val="bg1"/>
                </a:solidFill>
              </a:rPr>
              <a:t>viewAllAssignments</a:t>
            </a:r>
            <a:r>
              <a:rPr lang="en-US" sz="1300" dirty="0">
                <a:solidFill>
                  <a:schemeClr val="bg1"/>
                </a:solidFill>
              </a:rPr>
              <a:t>()</a:t>
            </a:r>
          </a:p>
          <a:p>
            <a:r>
              <a:rPr lang="en-US" sz="1300" dirty="0" err="1">
                <a:solidFill>
                  <a:schemeClr val="bg1"/>
                </a:solidFill>
              </a:rPr>
              <a:t>seePendingAssignments</a:t>
            </a:r>
            <a:r>
              <a:rPr lang="en-US" sz="1300" dirty="0">
                <a:solidFill>
                  <a:schemeClr val="bg1"/>
                </a:solidFill>
              </a:rPr>
              <a:t>()</a:t>
            </a:r>
          </a:p>
          <a:p>
            <a:r>
              <a:rPr lang="en-US" sz="1300" dirty="0" err="1">
                <a:solidFill>
                  <a:schemeClr val="bg1"/>
                </a:solidFill>
              </a:rPr>
              <a:t>viewCompletedAssignments</a:t>
            </a:r>
            <a:r>
              <a:rPr lang="en-US" sz="1300" dirty="0">
                <a:solidFill>
                  <a:schemeClr val="bg1"/>
                </a:solidFill>
              </a:rPr>
              <a:t>()</a:t>
            </a:r>
          </a:p>
          <a:p>
            <a:r>
              <a:rPr lang="en-US" sz="1300" dirty="0" err="1">
                <a:solidFill>
                  <a:schemeClr val="bg1"/>
                </a:solidFill>
              </a:rPr>
              <a:t>viewClassSchedule</a:t>
            </a:r>
            <a:r>
              <a:rPr lang="en-US" sz="1300" dirty="0">
                <a:solidFill>
                  <a:schemeClr val="bg1"/>
                </a:solidFill>
              </a:rPr>
              <a:t>()</a:t>
            </a:r>
          </a:p>
          <a:p>
            <a:r>
              <a:rPr lang="en-US" sz="1300" dirty="0" err="1">
                <a:solidFill>
                  <a:schemeClr val="bg1"/>
                </a:solidFill>
              </a:rPr>
              <a:t>editSchedule</a:t>
            </a:r>
            <a:r>
              <a:rPr lang="en-US" sz="1300" dirty="0">
                <a:solidFill>
                  <a:schemeClr val="bg1"/>
                </a:solidFill>
              </a:rPr>
              <a:t>()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C7BD39-706F-D34B-A2F3-2C9BB7E31289}"/>
              </a:ext>
            </a:extLst>
          </p:cNvPr>
          <p:cNvSpPr/>
          <p:nvPr/>
        </p:nvSpPr>
        <p:spPr>
          <a:xfrm>
            <a:off x="8231254" y="4024325"/>
            <a:ext cx="2570921" cy="25046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53D3D9-DE71-A546-8524-1A0FF87FBEE9}"/>
              </a:ext>
            </a:extLst>
          </p:cNvPr>
          <p:cNvSpPr/>
          <p:nvPr/>
        </p:nvSpPr>
        <p:spPr>
          <a:xfrm>
            <a:off x="8231254" y="4024326"/>
            <a:ext cx="2570921" cy="344555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BDB6CF-7A3C-6543-8438-DBC25E1E5AC9}"/>
              </a:ext>
            </a:extLst>
          </p:cNvPr>
          <p:cNvSpPr/>
          <p:nvPr/>
        </p:nvSpPr>
        <p:spPr>
          <a:xfrm>
            <a:off x="8231254" y="4368882"/>
            <a:ext cx="2570921" cy="34455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154ECE-FB49-5B4A-A6ED-9D611D4C8440}"/>
              </a:ext>
            </a:extLst>
          </p:cNvPr>
          <p:cNvSpPr txBox="1"/>
          <p:nvPr/>
        </p:nvSpPr>
        <p:spPr>
          <a:xfrm>
            <a:off x="8926995" y="4026413"/>
            <a:ext cx="162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Professor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EF05EF-2BED-B94B-8026-A27E97936768}"/>
              </a:ext>
            </a:extLst>
          </p:cNvPr>
          <p:cNvSpPr txBox="1"/>
          <p:nvPr/>
        </p:nvSpPr>
        <p:spPr>
          <a:xfrm>
            <a:off x="8330644" y="4389841"/>
            <a:ext cx="2372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ProfID</a:t>
            </a:r>
            <a:r>
              <a:rPr lang="en-US" sz="1200" dirty="0">
                <a:solidFill>
                  <a:schemeClr val="bg1"/>
                </a:solidFill>
              </a:rPr>
              <a:t>: String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0C70C2-EDA8-E84D-A52C-9D267A42A523}"/>
              </a:ext>
            </a:extLst>
          </p:cNvPr>
          <p:cNvSpPr txBox="1"/>
          <p:nvPr/>
        </p:nvSpPr>
        <p:spPr>
          <a:xfrm>
            <a:off x="8330643" y="4795687"/>
            <a:ext cx="23721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viewAllStudents</a:t>
            </a:r>
            <a:r>
              <a:rPr lang="en-US" sz="1400" dirty="0">
                <a:solidFill>
                  <a:schemeClr val="bg1"/>
                </a:solidFill>
              </a:rPr>
              <a:t>()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acceptRequest</a:t>
            </a:r>
            <a:r>
              <a:rPr lang="en-US" sz="1400" dirty="0">
                <a:solidFill>
                  <a:schemeClr val="bg1"/>
                </a:solidFill>
              </a:rPr>
              <a:t>()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rejectRequest</a:t>
            </a:r>
            <a:r>
              <a:rPr lang="en-US" sz="1400" dirty="0">
                <a:solidFill>
                  <a:schemeClr val="bg1"/>
                </a:solidFill>
              </a:rPr>
              <a:t>()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viewAllRequest</a:t>
            </a:r>
            <a:r>
              <a:rPr lang="en-US" sz="1400" dirty="0">
                <a:solidFill>
                  <a:schemeClr val="bg1"/>
                </a:solidFill>
              </a:rPr>
              <a:t>()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assignAssignment</a:t>
            </a:r>
            <a:r>
              <a:rPr lang="en-US" sz="1400" dirty="0">
                <a:solidFill>
                  <a:schemeClr val="bg1"/>
                </a:solidFill>
              </a:rPr>
              <a:t>()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setClassSchedule</a:t>
            </a:r>
            <a:r>
              <a:rPr lang="en-US" sz="1400" dirty="0">
                <a:solidFill>
                  <a:schemeClr val="bg1"/>
                </a:solidFill>
              </a:rPr>
              <a:t>()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572E78-407F-D648-A989-668C369F094A}"/>
              </a:ext>
            </a:extLst>
          </p:cNvPr>
          <p:cNvSpPr/>
          <p:nvPr/>
        </p:nvSpPr>
        <p:spPr>
          <a:xfrm>
            <a:off x="4722743" y="2616775"/>
            <a:ext cx="2570921" cy="182173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37976B-1D0C-7440-8B35-FDE2CCA49452}"/>
              </a:ext>
            </a:extLst>
          </p:cNvPr>
          <p:cNvSpPr/>
          <p:nvPr/>
        </p:nvSpPr>
        <p:spPr>
          <a:xfrm>
            <a:off x="4722743" y="2616776"/>
            <a:ext cx="2570921" cy="344555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84C087-73B7-194B-8BBC-E469E4A90F30}"/>
              </a:ext>
            </a:extLst>
          </p:cNvPr>
          <p:cNvSpPr/>
          <p:nvPr/>
        </p:nvSpPr>
        <p:spPr>
          <a:xfrm>
            <a:off x="4722743" y="2961331"/>
            <a:ext cx="2570921" cy="34455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430D95-48B8-5548-9EBF-E1D9F9085B66}"/>
              </a:ext>
            </a:extLst>
          </p:cNvPr>
          <p:cNvSpPr txBox="1"/>
          <p:nvPr/>
        </p:nvSpPr>
        <p:spPr>
          <a:xfrm>
            <a:off x="5461551" y="2604437"/>
            <a:ext cx="1745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CAC09A-2D86-7244-8231-E83E768C4CD0}"/>
              </a:ext>
            </a:extLst>
          </p:cNvPr>
          <p:cNvSpPr txBox="1"/>
          <p:nvPr/>
        </p:nvSpPr>
        <p:spPr>
          <a:xfrm>
            <a:off x="4822133" y="2982291"/>
            <a:ext cx="2372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User Details: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1597E5-4FD7-7A44-918C-27DDF29CB467}"/>
              </a:ext>
            </a:extLst>
          </p:cNvPr>
          <p:cNvSpPr txBox="1"/>
          <p:nvPr/>
        </p:nvSpPr>
        <p:spPr>
          <a:xfrm>
            <a:off x="4822132" y="3345641"/>
            <a:ext cx="23721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editName</a:t>
            </a:r>
            <a:r>
              <a:rPr lang="en-US" sz="1400" dirty="0">
                <a:solidFill>
                  <a:schemeClr val="bg1"/>
                </a:solidFill>
              </a:rPr>
              <a:t>()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changePassword</a:t>
            </a:r>
            <a:r>
              <a:rPr lang="en-US" sz="1400" dirty="0">
                <a:solidFill>
                  <a:schemeClr val="bg1"/>
                </a:solidFill>
              </a:rPr>
              <a:t>()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changeSchool</a:t>
            </a:r>
            <a:r>
              <a:rPr lang="en-US" sz="1400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A8D759-FC09-024A-9227-856AD7F5286D}"/>
              </a:ext>
            </a:extLst>
          </p:cNvPr>
          <p:cNvCxnSpPr>
            <a:cxnSpLocks/>
          </p:cNvCxnSpPr>
          <p:nvPr/>
        </p:nvCxnSpPr>
        <p:spPr>
          <a:xfrm>
            <a:off x="3526733" y="3442145"/>
            <a:ext cx="1111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6A1CA7A6-4C34-294F-B5B8-E937535AA078}"/>
              </a:ext>
            </a:extLst>
          </p:cNvPr>
          <p:cNvCxnSpPr/>
          <p:nvPr/>
        </p:nvCxnSpPr>
        <p:spPr>
          <a:xfrm>
            <a:off x="3737113" y="4636711"/>
            <a:ext cx="4386470" cy="13797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B0D3FB81-E10D-CD48-B02B-C9DA649C4C8A}"/>
              </a:ext>
            </a:extLst>
          </p:cNvPr>
          <p:cNvCxnSpPr>
            <a:cxnSpLocks/>
          </p:cNvCxnSpPr>
          <p:nvPr/>
        </p:nvCxnSpPr>
        <p:spPr>
          <a:xfrm flipV="1">
            <a:off x="3748706" y="1023962"/>
            <a:ext cx="4220819" cy="12312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32D27FE-AE07-2441-9C83-1B0AD014C3CD}"/>
              </a:ext>
            </a:extLst>
          </p:cNvPr>
          <p:cNvSpPr txBox="1"/>
          <p:nvPr/>
        </p:nvSpPr>
        <p:spPr>
          <a:xfrm>
            <a:off x="3636063" y="3134369"/>
            <a:ext cx="1235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Manages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650E6E-AD41-4541-9018-6DF9E513F29A}"/>
              </a:ext>
            </a:extLst>
          </p:cNvPr>
          <p:cNvSpPr txBox="1"/>
          <p:nvPr/>
        </p:nvSpPr>
        <p:spPr>
          <a:xfrm>
            <a:off x="916056" y="821937"/>
            <a:ext cx="6042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3173122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7EAF8"/>
            </a:gs>
            <a:gs pos="0">
              <a:srgbClr val="00B0F0"/>
            </a:gs>
            <a:gs pos="99000">
              <a:srgbClr val="34CFF0"/>
            </a:gs>
            <a:gs pos="100000">
              <a:schemeClr val="tx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117DF0-5ABA-C247-B8A0-245659706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53" y="1798188"/>
            <a:ext cx="2558273" cy="4588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C953FB-68E0-3043-A33D-988C26C97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83" y="1798188"/>
            <a:ext cx="2553859" cy="45889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08A1E0-6EBC-BB43-AD89-8F52E8CA5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199" y="1798188"/>
            <a:ext cx="2558273" cy="45910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1C3CE0-83C9-F14A-B54A-CC90D45833F3}"/>
              </a:ext>
            </a:extLst>
          </p:cNvPr>
          <p:cNvSpPr txBox="1"/>
          <p:nvPr/>
        </p:nvSpPr>
        <p:spPr>
          <a:xfrm>
            <a:off x="734153" y="470847"/>
            <a:ext cx="7126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MOCK UP</a:t>
            </a:r>
          </a:p>
        </p:txBody>
      </p:sp>
    </p:spTree>
    <p:extLst>
      <p:ext uri="{BB962C8B-B14F-4D97-AF65-F5344CB8AC3E}">
        <p14:creationId xmlns:p14="http://schemas.microsoft.com/office/powerpoint/2010/main" val="92583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7EAF8"/>
            </a:gs>
            <a:gs pos="0">
              <a:srgbClr val="00B0F0"/>
            </a:gs>
            <a:gs pos="99000">
              <a:srgbClr val="34CFF0"/>
            </a:gs>
            <a:gs pos="100000">
              <a:schemeClr val="tx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6341D4-849A-3244-B97B-BB1BF7773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45" y="1261884"/>
            <a:ext cx="2416783" cy="4334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127B4C-3798-E443-B490-4F916EF17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433" y="1261884"/>
            <a:ext cx="2416783" cy="43542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C5697F-B1D0-494F-BD70-11DDF4E2D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021" y="1271871"/>
            <a:ext cx="2396809" cy="43442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F0403D-2634-1645-B080-113E57731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6635" y="1271871"/>
            <a:ext cx="2406796" cy="436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05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7EAF8"/>
            </a:gs>
            <a:gs pos="0">
              <a:srgbClr val="00B0F0"/>
            </a:gs>
            <a:gs pos="99000">
              <a:srgbClr val="34CFF0"/>
            </a:gs>
            <a:gs pos="100000">
              <a:schemeClr val="tx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1904F2-E174-2D4E-BE6F-F79B7558C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69" y="1405719"/>
            <a:ext cx="2339108" cy="4340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47FBF2-3F81-D34F-9228-57F961A28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640" y="1371071"/>
            <a:ext cx="2329521" cy="43588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689187-EFFE-C943-8509-394B63C37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634" y="1366468"/>
            <a:ext cx="2339108" cy="43682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DD798E-8C80-6D4B-9B04-E13DAAD50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8627" y="1378423"/>
            <a:ext cx="2348694" cy="434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92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7EAF8"/>
            </a:gs>
            <a:gs pos="0">
              <a:srgbClr val="00B0F0"/>
            </a:gs>
            <a:gs pos="99000">
              <a:srgbClr val="34CFF0"/>
            </a:gs>
            <a:gs pos="100000">
              <a:schemeClr val="tx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EBD0B5-7174-B840-A911-7FB2165E9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75" y="1225960"/>
            <a:ext cx="2544754" cy="4813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4EAD67-4F61-5D45-A0FB-A6CC0F99A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360" y="1215597"/>
            <a:ext cx="2554975" cy="4834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1D9348-499F-F140-915D-64D6A8488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402" y="1205234"/>
            <a:ext cx="2534535" cy="48135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6DF327-65E9-0649-B15A-E1959F97F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3719" y="1194872"/>
            <a:ext cx="2554974" cy="482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72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7EAF8"/>
            </a:gs>
            <a:gs pos="0">
              <a:srgbClr val="00B0F0"/>
            </a:gs>
            <a:gs pos="99000">
              <a:srgbClr val="34CFF0"/>
            </a:gs>
            <a:gs pos="100000">
              <a:schemeClr val="tx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0077-03DA-0545-BF93-C32441678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>
            <a:noAutofit/>
          </a:bodyPr>
          <a:lstStyle/>
          <a:p>
            <a:r>
              <a:rPr lang="en-US" sz="6600" dirty="0"/>
              <a:t> Thank you for listening</a:t>
            </a:r>
            <a:br>
              <a:rPr lang="en-US" sz="6600" dirty="0"/>
            </a:br>
            <a:r>
              <a:rPr lang="en-US" sz="6600" dirty="0"/>
              <a:t>      	 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6654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7EAF8"/>
            </a:gs>
            <a:gs pos="0">
              <a:srgbClr val="00B0F0"/>
            </a:gs>
            <a:gs pos="99000">
              <a:srgbClr val="34CFF0"/>
            </a:gs>
            <a:gs pos="100000">
              <a:schemeClr val="tx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12E67B-4750-7040-96D0-E9EC970C83FB}"/>
              </a:ext>
            </a:extLst>
          </p:cNvPr>
          <p:cNvSpPr txBox="1"/>
          <p:nvPr/>
        </p:nvSpPr>
        <p:spPr>
          <a:xfrm>
            <a:off x="423080" y="371328"/>
            <a:ext cx="10181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PROJECT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3D5DFA-16A0-5B4E-BA45-C40F29BDF67B}"/>
              </a:ext>
            </a:extLst>
          </p:cNvPr>
          <p:cNvSpPr txBox="1"/>
          <p:nvPr/>
        </p:nvSpPr>
        <p:spPr>
          <a:xfrm>
            <a:off x="614149" y="1746913"/>
            <a:ext cx="1072714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purpose of </a:t>
            </a:r>
            <a:r>
              <a:rPr lang="en-US" sz="2800" dirty="0" err="1"/>
              <a:t>Medicollab</a:t>
            </a:r>
            <a:r>
              <a:rPr lang="en-US" sz="2800" dirty="0"/>
              <a:t> is to create a platform where:</a:t>
            </a:r>
          </a:p>
          <a:p>
            <a:endParaRPr lang="en-US" sz="28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dirty="0"/>
              <a:t>Medical Students can collaborate with professors to research a topic on related subjects and gain work experience.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4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dirty="0"/>
              <a:t>Students can search for professors based on their expertise in the subject and send them a request with a brief description of their incentive to work with the professor.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4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dirty="0"/>
              <a:t>Professors can assign different tasks to students to help develop their knowledge</a:t>
            </a:r>
          </a:p>
          <a:p>
            <a:r>
              <a:rPr lang="en-US" sz="2400" dirty="0"/>
              <a:t>       and grade students for their completed assignments.</a:t>
            </a:r>
          </a:p>
        </p:txBody>
      </p:sp>
    </p:spTree>
    <p:extLst>
      <p:ext uri="{BB962C8B-B14F-4D97-AF65-F5344CB8AC3E}">
        <p14:creationId xmlns:p14="http://schemas.microsoft.com/office/powerpoint/2010/main" val="19986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7EAF8"/>
            </a:gs>
            <a:gs pos="0">
              <a:srgbClr val="00B0F0"/>
            </a:gs>
            <a:gs pos="99000">
              <a:srgbClr val="34CFF0"/>
            </a:gs>
            <a:gs pos="100000">
              <a:schemeClr val="tx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65E5-4FA3-D149-B340-BA278B258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76" y="202188"/>
            <a:ext cx="10131425" cy="1456267"/>
          </a:xfrm>
        </p:spPr>
        <p:txBody>
          <a:bodyPr>
            <a:normAutofit/>
          </a:bodyPr>
          <a:lstStyle/>
          <a:p>
            <a:r>
              <a:rPr lang="en-US" sz="5400" dirty="0"/>
              <a:t>SYSTEM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4B4FC-E0A4-8A45-9B24-AF461550FCF5}"/>
              </a:ext>
            </a:extLst>
          </p:cNvPr>
          <p:cNvSpPr txBox="1"/>
          <p:nvPr/>
        </p:nvSpPr>
        <p:spPr>
          <a:xfrm>
            <a:off x="655093" y="1794933"/>
            <a:ext cx="1078173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app will be developed using the </a:t>
            </a:r>
            <a:r>
              <a:rPr lang="en-US" sz="2800" b="1" dirty="0"/>
              <a:t>Model-View-Controller</a:t>
            </a:r>
            <a:r>
              <a:rPr lang="en-US" sz="2800" dirty="0"/>
              <a:t> architecture.</a:t>
            </a:r>
          </a:p>
          <a:p>
            <a:endParaRPr lang="en-US" sz="28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Model</a:t>
            </a:r>
            <a:r>
              <a:rPr lang="en-US" sz="2400" dirty="0"/>
              <a:t> contains the pure application data and interacts with the controller by providing it the information and getting updated in return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Controller </a:t>
            </a:r>
            <a:r>
              <a:rPr lang="en-US" sz="2400" dirty="0"/>
              <a:t>exists between view and model. It listens to events triggered by the user and executes the appropriate reaction by calling a method on the model and reflecting it in the view.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View </a:t>
            </a:r>
            <a:r>
              <a:rPr lang="en-US" sz="2400" dirty="0"/>
              <a:t>presents the data to the user. It is responsible for the visual representation of the app.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782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7EAF8"/>
            </a:gs>
            <a:gs pos="0">
              <a:srgbClr val="00B0F0"/>
            </a:gs>
            <a:gs pos="99000">
              <a:srgbClr val="34CFF0"/>
            </a:gs>
            <a:gs pos="100000">
              <a:schemeClr val="tx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1092D994-344C-D049-9612-298AE6302E39}"/>
              </a:ext>
            </a:extLst>
          </p:cNvPr>
          <p:cNvSpPr/>
          <p:nvPr/>
        </p:nvSpPr>
        <p:spPr>
          <a:xfrm>
            <a:off x="8129655" y="2152270"/>
            <a:ext cx="3187428" cy="3872753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FA76251-5940-4A4D-8DAF-39ECCF3697A6}"/>
              </a:ext>
            </a:extLst>
          </p:cNvPr>
          <p:cNvSpPr/>
          <p:nvPr/>
        </p:nvSpPr>
        <p:spPr>
          <a:xfrm>
            <a:off x="8127124" y="2615262"/>
            <a:ext cx="3187576" cy="4337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41C2BB-010C-1248-B430-389ED7D2FF27}"/>
              </a:ext>
            </a:extLst>
          </p:cNvPr>
          <p:cNvCxnSpPr>
            <a:cxnSpLocks/>
          </p:cNvCxnSpPr>
          <p:nvPr/>
        </p:nvCxnSpPr>
        <p:spPr>
          <a:xfrm flipV="1">
            <a:off x="8129655" y="5182462"/>
            <a:ext cx="3187428" cy="3683"/>
          </a:xfrm>
          <a:prstGeom prst="line">
            <a:avLst/>
          </a:prstGeom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30EAC8D-7DBD-DC46-A1D7-6A5C80EF4A4C}"/>
              </a:ext>
            </a:extLst>
          </p:cNvPr>
          <p:cNvSpPr txBox="1"/>
          <p:nvPr/>
        </p:nvSpPr>
        <p:spPr>
          <a:xfrm>
            <a:off x="8931591" y="2654745"/>
            <a:ext cx="218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Professor List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F866F38-2CD8-CE49-BC05-2296DDC26566}"/>
              </a:ext>
            </a:extLst>
          </p:cNvPr>
          <p:cNvSpPr txBox="1"/>
          <p:nvPr/>
        </p:nvSpPr>
        <p:spPr>
          <a:xfrm>
            <a:off x="8813712" y="2209716"/>
            <a:ext cx="242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Professor Profile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50FDC7D-BB30-A243-BEF5-94272CA2EA94}"/>
              </a:ext>
            </a:extLst>
          </p:cNvPr>
          <p:cNvSpPr txBox="1"/>
          <p:nvPr/>
        </p:nvSpPr>
        <p:spPr>
          <a:xfrm>
            <a:off x="8717194" y="3079018"/>
            <a:ext cx="230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Professor Schedule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3B7C312-DA71-C144-B42D-D73CD9E91539}"/>
              </a:ext>
            </a:extLst>
          </p:cNvPr>
          <p:cNvSpPr txBox="1"/>
          <p:nvPr/>
        </p:nvSpPr>
        <p:spPr>
          <a:xfrm>
            <a:off x="8498818" y="5573622"/>
            <a:ext cx="276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Completed Assignments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73AEF78-2B28-8743-B81D-78287FAC7BE0}"/>
              </a:ext>
            </a:extLst>
          </p:cNvPr>
          <p:cNvSpPr/>
          <p:nvPr/>
        </p:nvSpPr>
        <p:spPr>
          <a:xfrm>
            <a:off x="8127124" y="3455155"/>
            <a:ext cx="3187576" cy="3871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03F79869-87B5-4048-9CD0-7D030E9894B9}"/>
              </a:ext>
            </a:extLst>
          </p:cNvPr>
          <p:cNvSpPr/>
          <p:nvPr/>
        </p:nvSpPr>
        <p:spPr>
          <a:xfrm>
            <a:off x="4261575" y="2783265"/>
            <a:ext cx="2566459" cy="2720264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549C398-47F4-3947-90B5-D0B6119CAADF}"/>
              </a:ext>
            </a:extLst>
          </p:cNvPr>
          <p:cNvSpPr/>
          <p:nvPr/>
        </p:nvSpPr>
        <p:spPr>
          <a:xfrm>
            <a:off x="8127272" y="4258048"/>
            <a:ext cx="3187428" cy="438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F9C49EB-1DAD-4A43-A478-223F573178E7}"/>
              </a:ext>
            </a:extLst>
          </p:cNvPr>
          <p:cNvSpPr txBox="1"/>
          <p:nvPr/>
        </p:nvSpPr>
        <p:spPr>
          <a:xfrm>
            <a:off x="8835071" y="3464532"/>
            <a:ext cx="218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Student Profile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412D32B-3672-F840-AF05-FC7C39E2E13C}"/>
              </a:ext>
            </a:extLst>
          </p:cNvPr>
          <p:cNvSpPr/>
          <p:nvPr/>
        </p:nvSpPr>
        <p:spPr>
          <a:xfrm>
            <a:off x="8131308" y="5097796"/>
            <a:ext cx="3187428" cy="4493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0A43AF4-E182-2B43-9B72-0D975006241E}"/>
              </a:ext>
            </a:extLst>
          </p:cNvPr>
          <p:cNvSpPr txBox="1"/>
          <p:nvPr/>
        </p:nvSpPr>
        <p:spPr>
          <a:xfrm>
            <a:off x="9286788" y="4709476"/>
            <a:ext cx="218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Tasks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F594C94-F3CE-0447-84B4-222A29B7F4C2}"/>
              </a:ext>
            </a:extLst>
          </p:cNvPr>
          <p:cNvSpPr txBox="1"/>
          <p:nvPr/>
        </p:nvSpPr>
        <p:spPr>
          <a:xfrm>
            <a:off x="8776132" y="3863722"/>
            <a:ext cx="218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Student Schedule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9ACA980-B02A-5F41-84ED-5BA01319E2B3}"/>
              </a:ext>
            </a:extLst>
          </p:cNvPr>
          <p:cNvSpPr txBox="1"/>
          <p:nvPr/>
        </p:nvSpPr>
        <p:spPr>
          <a:xfrm>
            <a:off x="8607881" y="5120113"/>
            <a:ext cx="249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Pending Assignments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C206140-9A33-F54B-9F25-5E663F7757EE}"/>
              </a:ext>
            </a:extLst>
          </p:cNvPr>
          <p:cNvSpPr/>
          <p:nvPr/>
        </p:nvSpPr>
        <p:spPr>
          <a:xfrm>
            <a:off x="4258973" y="3314727"/>
            <a:ext cx="2566459" cy="5216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7E64EF1-151D-BE4B-AEB5-80C57180091D}"/>
              </a:ext>
            </a:extLst>
          </p:cNvPr>
          <p:cNvSpPr/>
          <p:nvPr/>
        </p:nvSpPr>
        <p:spPr>
          <a:xfrm>
            <a:off x="4264176" y="4409128"/>
            <a:ext cx="2561256" cy="5216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8C2FC95-3C7C-AA49-860E-F472DE720DD0}"/>
              </a:ext>
            </a:extLst>
          </p:cNvPr>
          <p:cNvSpPr txBox="1"/>
          <p:nvPr/>
        </p:nvSpPr>
        <p:spPr>
          <a:xfrm>
            <a:off x="4644280" y="2864330"/>
            <a:ext cx="234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Edit Information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F113797-1CE7-E244-8E9E-869D940139DA}"/>
              </a:ext>
            </a:extLst>
          </p:cNvPr>
          <p:cNvSpPr txBox="1"/>
          <p:nvPr/>
        </p:nvSpPr>
        <p:spPr>
          <a:xfrm>
            <a:off x="4607652" y="3390904"/>
            <a:ext cx="210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Modify Schedule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9E2FCDD-A569-B74E-BF20-570C705B3C70}"/>
              </a:ext>
            </a:extLst>
          </p:cNvPr>
          <p:cNvSpPr txBox="1"/>
          <p:nvPr/>
        </p:nvSpPr>
        <p:spPr>
          <a:xfrm>
            <a:off x="4740749" y="3924658"/>
            <a:ext cx="160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Send Request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E319EF0-983D-EE42-BE50-CAC0F947725E}"/>
              </a:ext>
            </a:extLst>
          </p:cNvPr>
          <p:cNvSpPr txBox="1"/>
          <p:nvPr/>
        </p:nvSpPr>
        <p:spPr>
          <a:xfrm>
            <a:off x="4995373" y="4485305"/>
            <a:ext cx="160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Respond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9353B19-ECB1-C341-9174-19C417AEC466}"/>
              </a:ext>
            </a:extLst>
          </p:cNvPr>
          <p:cNvSpPr txBox="1"/>
          <p:nvPr/>
        </p:nvSpPr>
        <p:spPr>
          <a:xfrm>
            <a:off x="4478163" y="5019059"/>
            <a:ext cx="22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Update Assignments</a:t>
            </a: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7D0BD935-2173-2144-AF42-C9184209E093}"/>
              </a:ext>
            </a:extLst>
          </p:cNvPr>
          <p:cNvSpPr/>
          <p:nvPr/>
        </p:nvSpPr>
        <p:spPr>
          <a:xfrm>
            <a:off x="883117" y="3303710"/>
            <a:ext cx="2359189" cy="1707418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1A7259F-E542-3141-9D9D-65B66CEA138A}"/>
              </a:ext>
            </a:extLst>
          </p:cNvPr>
          <p:cNvSpPr/>
          <p:nvPr/>
        </p:nvSpPr>
        <p:spPr>
          <a:xfrm>
            <a:off x="886766" y="3893189"/>
            <a:ext cx="2353009" cy="540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98CE600-9645-3547-B257-084C996DEEFD}"/>
              </a:ext>
            </a:extLst>
          </p:cNvPr>
          <p:cNvSpPr txBox="1"/>
          <p:nvPr/>
        </p:nvSpPr>
        <p:spPr>
          <a:xfrm>
            <a:off x="1240995" y="3441006"/>
            <a:ext cx="234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User Information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C80EED4-4329-6E43-89F1-EB48A05D165E}"/>
              </a:ext>
            </a:extLst>
          </p:cNvPr>
          <p:cNvSpPr txBox="1"/>
          <p:nvPr/>
        </p:nvSpPr>
        <p:spPr>
          <a:xfrm>
            <a:off x="966061" y="3972753"/>
            <a:ext cx="23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Student Request Data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844E9F5-3AF2-7543-BC6A-83A24ECB4426}"/>
              </a:ext>
            </a:extLst>
          </p:cNvPr>
          <p:cNvSpPr txBox="1"/>
          <p:nvPr/>
        </p:nvSpPr>
        <p:spPr>
          <a:xfrm>
            <a:off x="1347851" y="4505394"/>
            <a:ext cx="175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Assignments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6AA56C2-5166-5A41-8077-0324AEFD6E56}"/>
              </a:ext>
            </a:extLst>
          </p:cNvPr>
          <p:cNvSpPr txBox="1"/>
          <p:nvPr/>
        </p:nvSpPr>
        <p:spPr>
          <a:xfrm>
            <a:off x="1456358" y="5056025"/>
            <a:ext cx="1914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FA5A45C-709E-304D-859D-5FCB9B21CE32}"/>
              </a:ext>
            </a:extLst>
          </p:cNvPr>
          <p:cNvSpPr txBox="1"/>
          <p:nvPr/>
        </p:nvSpPr>
        <p:spPr>
          <a:xfrm>
            <a:off x="9265826" y="6082469"/>
            <a:ext cx="1914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View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BCD48F4-9BBE-B24A-9163-77AC94F0DC67}"/>
              </a:ext>
            </a:extLst>
          </p:cNvPr>
          <p:cNvSpPr txBox="1"/>
          <p:nvPr/>
        </p:nvSpPr>
        <p:spPr>
          <a:xfrm>
            <a:off x="4809302" y="5690773"/>
            <a:ext cx="1914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Controller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84DFECC1-7FFB-D543-A810-7BE912049759}"/>
              </a:ext>
            </a:extLst>
          </p:cNvPr>
          <p:cNvSpPr txBox="1"/>
          <p:nvPr/>
        </p:nvSpPr>
        <p:spPr>
          <a:xfrm>
            <a:off x="8828143" y="4283612"/>
            <a:ext cx="218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   Requests</a:t>
            </a:r>
          </a:p>
        </p:txBody>
      </p: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DF4850A6-8538-9D4A-A3B1-624B3F92FD0F}"/>
              </a:ext>
            </a:extLst>
          </p:cNvPr>
          <p:cNvCxnSpPr>
            <a:cxnSpLocks/>
          </p:cNvCxnSpPr>
          <p:nvPr/>
        </p:nvCxnSpPr>
        <p:spPr>
          <a:xfrm flipV="1">
            <a:off x="3398364" y="3079018"/>
            <a:ext cx="723259" cy="46494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5739A8DD-C8D1-E143-AA4C-8DE12DECACF1}"/>
              </a:ext>
            </a:extLst>
          </p:cNvPr>
          <p:cNvCxnSpPr>
            <a:cxnSpLocks/>
          </p:cNvCxnSpPr>
          <p:nvPr/>
        </p:nvCxnSpPr>
        <p:spPr>
          <a:xfrm flipV="1">
            <a:off x="3367900" y="3616656"/>
            <a:ext cx="753343" cy="175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9427F4DC-C964-0846-8FB6-77F16AC783A7}"/>
              </a:ext>
            </a:extLst>
          </p:cNvPr>
          <p:cNvCxnSpPr>
            <a:cxnSpLocks/>
          </p:cNvCxnSpPr>
          <p:nvPr/>
        </p:nvCxnSpPr>
        <p:spPr>
          <a:xfrm>
            <a:off x="3384747" y="4190275"/>
            <a:ext cx="73649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AE55C142-F8E6-9C41-B79D-DAE17E48BB6F}"/>
              </a:ext>
            </a:extLst>
          </p:cNvPr>
          <p:cNvCxnSpPr>
            <a:cxnSpLocks/>
          </p:cNvCxnSpPr>
          <p:nvPr/>
        </p:nvCxnSpPr>
        <p:spPr>
          <a:xfrm>
            <a:off x="3398364" y="4305455"/>
            <a:ext cx="772132" cy="4433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E841FCC2-3CBE-434F-8137-E7FE2E2C838D}"/>
              </a:ext>
            </a:extLst>
          </p:cNvPr>
          <p:cNvCxnSpPr>
            <a:cxnSpLocks/>
          </p:cNvCxnSpPr>
          <p:nvPr/>
        </p:nvCxnSpPr>
        <p:spPr>
          <a:xfrm>
            <a:off x="3383260" y="4795686"/>
            <a:ext cx="714598" cy="4080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7B3D80EC-6538-EE43-89E5-7F61252136B0}"/>
              </a:ext>
            </a:extLst>
          </p:cNvPr>
          <p:cNvCxnSpPr>
            <a:cxnSpLocks/>
          </p:cNvCxnSpPr>
          <p:nvPr/>
        </p:nvCxnSpPr>
        <p:spPr>
          <a:xfrm flipV="1">
            <a:off x="6907326" y="2548291"/>
            <a:ext cx="1150166" cy="605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11A83A05-F2B1-A94B-A46F-C32FC4FAEF25}"/>
              </a:ext>
            </a:extLst>
          </p:cNvPr>
          <p:cNvCxnSpPr>
            <a:cxnSpLocks/>
          </p:cNvCxnSpPr>
          <p:nvPr/>
        </p:nvCxnSpPr>
        <p:spPr>
          <a:xfrm flipV="1">
            <a:off x="6921973" y="2880175"/>
            <a:ext cx="1085368" cy="251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D5D88873-06B9-0541-8D70-384EB366D73B}"/>
              </a:ext>
            </a:extLst>
          </p:cNvPr>
          <p:cNvCxnSpPr>
            <a:cxnSpLocks/>
          </p:cNvCxnSpPr>
          <p:nvPr/>
        </p:nvCxnSpPr>
        <p:spPr>
          <a:xfrm>
            <a:off x="6916511" y="3158765"/>
            <a:ext cx="1056528" cy="385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B8BEF66D-713C-7249-9054-C5D382826487}"/>
              </a:ext>
            </a:extLst>
          </p:cNvPr>
          <p:cNvCxnSpPr>
            <a:cxnSpLocks/>
          </p:cNvCxnSpPr>
          <p:nvPr/>
        </p:nvCxnSpPr>
        <p:spPr>
          <a:xfrm flipV="1">
            <a:off x="6939996" y="3263684"/>
            <a:ext cx="1061463" cy="416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B71BF3B3-1380-3545-9375-1BCFE307C7BA}"/>
              </a:ext>
            </a:extLst>
          </p:cNvPr>
          <p:cNvCxnSpPr>
            <a:cxnSpLocks/>
          </p:cNvCxnSpPr>
          <p:nvPr/>
        </p:nvCxnSpPr>
        <p:spPr>
          <a:xfrm>
            <a:off x="6951097" y="3683801"/>
            <a:ext cx="1056244" cy="404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BD6CA831-4B96-A94F-B6EC-3A6C2B79F65E}"/>
              </a:ext>
            </a:extLst>
          </p:cNvPr>
          <p:cNvCxnSpPr>
            <a:cxnSpLocks/>
          </p:cNvCxnSpPr>
          <p:nvPr/>
        </p:nvCxnSpPr>
        <p:spPr>
          <a:xfrm>
            <a:off x="6967986" y="4055625"/>
            <a:ext cx="1050456" cy="351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EAA946CB-2C55-6748-A9A7-D44F2EC62583}"/>
              </a:ext>
            </a:extLst>
          </p:cNvPr>
          <p:cNvCxnSpPr>
            <a:cxnSpLocks/>
          </p:cNvCxnSpPr>
          <p:nvPr/>
        </p:nvCxnSpPr>
        <p:spPr>
          <a:xfrm flipV="1">
            <a:off x="6994346" y="4477485"/>
            <a:ext cx="1029884" cy="183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2444901A-91EA-8E42-ABDE-84DB2E15943E}"/>
              </a:ext>
            </a:extLst>
          </p:cNvPr>
          <p:cNvCxnSpPr>
            <a:cxnSpLocks/>
          </p:cNvCxnSpPr>
          <p:nvPr/>
        </p:nvCxnSpPr>
        <p:spPr>
          <a:xfrm flipV="1">
            <a:off x="6984060" y="4930815"/>
            <a:ext cx="1034382" cy="190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2DA1809D-65F3-2D4E-A26D-D7EBCD64BE8F}"/>
              </a:ext>
            </a:extLst>
          </p:cNvPr>
          <p:cNvCxnSpPr>
            <a:cxnSpLocks/>
          </p:cNvCxnSpPr>
          <p:nvPr/>
        </p:nvCxnSpPr>
        <p:spPr>
          <a:xfrm>
            <a:off x="6991751" y="5120113"/>
            <a:ext cx="1009708" cy="221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3CF91099-9AB1-7345-890F-06AC89F2A19B}"/>
              </a:ext>
            </a:extLst>
          </p:cNvPr>
          <p:cNvCxnSpPr>
            <a:cxnSpLocks/>
          </p:cNvCxnSpPr>
          <p:nvPr/>
        </p:nvCxnSpPr>
        <p:spPr>
          <a:xfrm>
            <a:off x="6991432" y="5120113"/>
            <a:ext cx="967452" cy="570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>
            <a:extLst>
              <a:ext uri="{FF2B5EF4-FFF2-40B4-BE49-F238E27FC236}">
                <a16:creationId xmlns:a16="http://schemas.microsoft.com/office/drawing/2014/main" id="{E0386833-DCF2-E247-9179-70E1CEF9F2C7}"/>
              </a:ext>
            </a:extLst>
          </p:cNvPr>
          <p:cNvSpPr txBox="1"/>
          <p:nvPr/>
        </p:nvSpPr>
        <p:spPr>
          <a:xfrm>
            <a:off x="707879" y="809370"/>
            <a:ext cx="6250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ARCHITECTURAL STYLE &amp;</a:t>
            </a:r>
          </a:p>
          <a:p>
            <a:r>
              <a:rPr lang="en-US" sz="3600" dirty="0"/>
              <a:t>SYSTEM DIAGRAM</a:t>
            </a:r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895C86C2-EB27-C241-9AA4-8FCD2F9ECFF4}"/>
              </a:ext>
            </a:extLst>
          </p:cNvPr>
          <p:cNvSpPr/>
          <p:nvPr/>
        </p:nvSpPr>
        <p:spPr>
          <a:xfrm>
            <a:off x="7292117" y="384440"/>
            <a:ext cx="326757" cy="257915"/>
          </a:xfrm>
          <a:prstGeom prst="ellipse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18822CDA-C89D-2148-85DA-72807ABDB437}"/>
              </a:ext>
            </a:extLst>
          </p:cNvPr>
          <p:cNvCxnSpPr>
            <a:cxnSpLocks/>
            <a:endCxn id="337" idx="4"/>
          </p:cNvCxnSpPr>
          <p:nvPr/>
        </p:nvCxnSpPr>
        <p:spPr>
          <a:xfrm flipV="1">
            <a:off x="7128739" y="642355"/>
            <a:ext cx="326757" cy="187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11559D65-E940-E849-98DC-D54D60F672FF}"/>
              </a:ext>
            </a:extLst>
          </p:cNvPr>
          <p:cNvCxnSpPr>
            <a:cxnSpLocks/>
            <a:endCxn id="337" idx="4"/>
          </p:cNvCxnSpPr>
          <p:nvPr/>
        </p:nvCxnSpPr>
        <p:spPr>
          <a:xfrm flipH="1" flipV="1">
            <a:off x="7455496" y="642355"/>
            <a:ext cx="326756" cy="257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E1F8FED9-2534-3E4B-9D83-B397D504E5ED}"/>
              </a:ext>
            </a:extLst>
          </p:cNvPr>
          <p:cNvCxnSpPr>
            <a:cxnSpLocks/>
            <a:stCxn id="337" idx="4"/>
          </p:cNvCxnSpPr>
          <p:nvPr/>
        </p:nvCxnSpPr>
        <p:spPr>
          <a:xfrm>
            <a:off x="7455496" y="642355"/>
            <a:ext cx="0" cy="5299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8A21B652-9D11-264C-8E16-26EAE54205F4}"/>
              </a:ext>
            </a:extLst>
          </p:cNvPr>
          <p:cNvCxnSpPr>
            <a:cxnSpLocks/>
          </p:cNvCxnSpPr>
          <p:nvPr/>
        </p:nvCxnSpPr>
        <p:spPr>
          <a:xfrm flipV="1">
            <a:off x="7213581" y="1167602"/>
            <a:ext cx="236673" cy="230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70BF0460-A0BA-DE4D-8269-4738AF92A789}"/>
              </a:ext>
            </a:extLst>
          </p:cNvPr>
          <p:cNvCxnSpPr>
            <a:cxnSpLocks/>
          </p:cNvCxnSpPr>
          <p:nvPr/>
        </p:nvCxnSpPr>
        <p:spPr>
          <a:xfrm flipH="1" flipV="1">
            <a:off x="7439276" y="1155212"/>
            <a:ext cx="266485" cy="263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B205DCEA-92BD-9345-A788-FD3DE95F6163}"/>
              </a:ext>
            </a:extLst>
          </p:cNvPr>
          <p:cNvCxnSpPr>
            <a:cxnSpLocks/>
          </p:cNvCxnSpPr>
          <p:nvPr/>
        </p:nvCxnSpPr>
        <p:spPr>
          <a:xfrm flipH="1">
            <a:off x="5582543" y="1110937"/>
            <a:ext cx="1438198" cy="1515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896899F3-CD0F-1D47-83B3-B9FC8A855DBA}"/>
              </a:ext>
            </a:extLst>
          </p:cNvPr>
          <p:cNvCxnSpPr>
            <a:cxnSpLocks/>
          </p:cNvCxnSpPr>
          <p:nvPr/>
        </p:nvCxnSpPr>
        <p:spPr>
          <a:xfrm flipH="1" flipV="1">
            <a:off x="8140517" y="1049386"/>
            <a:ext cx="1467648" cy="938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TextBox 391">
            <a:extLst>
              <a:ext uri="{FF2B5EF4-FFF2-40B4-BE49-F238E27FC236}">
                <a16:creationId xmlns:a16="http://schemas.microsoft.com/office/drawing/2014/main" id="{17655F2B-BC22-2741-A8B2-1D7195F89E09}"/>
              </a:ext>
            </a:extLst>
          </p:cNvPr>
          <p:cNvSpPr txBox="1"/>
          <p:nvPr/>
        </p:nvSpPr>
        <p:spPr>
          <a:xfrm>
            <a:off x="7063957" y="1441349"/>
            <a:ext cx="1914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68719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7EAF8"/>
            </a:gs>
            <a:gs pos="0">
              <a:srgbClr val="00B0F0"/>
            </a:gs>
            <a:gs pos="99000">
              <a:srgbClr val="34CFF0"/>
            </a:gs>
            <a:gs pos="100000">
              <a:schemeClr val="tx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0DA3-7F29-C549-B71F-17BAA8BA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ACTOR IDENTIFICATION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4D9742-FDFB-9544-9CC3-2AC3E9D82088}"/>
              </a:ext>
            </a:extLst>
          </p:cNvPr>
          <p:cNvSpPr txBox="1"/>
          <p:nvPr/>
        </p:nvSpPr>
        <p:spPr>
          <a:xfrm>
            <a:off x="685801" y="2169994"/>
            <a:ext cx="29854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actors include: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D4F944B-7B76-594F-AC8F-1CEDF9CA889A}"/>
              </a:ext>
            </a:extLst>
          </p:cNvPr>
          <p:cNvSpPr/>
          <p:nvPr/>
        </p:nvSpPr>
        <p:spPr>
          <a:xfrm>
            <a:off x="1055427" y="2991162"/>
            <a:ext cx="326757" cy="257915"/>
          </a:xfrm>
          <a:prstGeom prst="ellipse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6D3705-487A-0D47-B268-F75A17E9C350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892049" y="3249077"/>
            <a:ext cx="326757" cy="187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90FE93-1AE4-AF4B-962B-30A54E0EEE60}"/>
              </a:ext>
            </a:extLst>
          </p:cNvPr>
          <p:cNvCxnSpPr>
            <a:cxnSpLocks/>
            <a:endCxn id="12" idx="4"/>
          </p:cNvCxnSpPr>
          <p:nvPr/>
        </p:nvCxnSpPr>
        <p:spPr>
          <a:xfrm flipH="1" flipV="1">
            <a:off x="1218806" y="3249077"/>
            <a:ext cx="326756" cy="257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445A13-16B8-1244-80E8-F6BB44FA59C0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1218806" y="3249077"/>
            <a:ext cx="0" cy="5299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5443A9-8AC1-7446-B899-DF4847519643}"/>
              </a:ext>
            </a:extLst>
          </p:cNvPr>
          <p:cNvCxnSpPr>
            <a:cxnSpLocks/>
          </p:cNvCxnSpPr>
          <p:nvPr/>
        </p:nvCxnSpPr>
        <p:spPr>
          <a:xfrm flipV="1">
            <a:off x="976891" y="3774324"/>
            <a:ext cx="236673" cy="230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18E53F3-DBFF-F14A-9BA6-9F3D785209AB}"/>
              </a:ext>
            </a:extLst>
          </p:cNvPr>
          <p:cNvCxnSpPr>
            <a:cxnSpLocks/>
          </p:cNvCxnSpPr>
          <p:nvPr/>
        </p:nvCxnSpPr>
        <p:spPr>
          <a:xfrm flipH="1" flipV="1">
            <a:off x="1202586" y="3761934"/>
            <a:ext cx="266485" cy="263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2AADC13-7205-AB4E-BEC6-830FD7BB1205}"/>
              </a:ext>
            </a:extLst>
          </p:cNvPr>
          <p:cNvSpPr txBox="1"/>
          <p:nvPr/>
        </p:nvSpPr>
        <p:spPr>
          <a:xfrm>
            <a:off x="731540" y="4137091"/>
            <a:ext cx="964047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DDCD98-1E4D-F94F-A12B-0142E11D3ABA}"/>
              </a:ext>
            </a:extLst>
          </p:cNvPr>
          <p:cNvSpPr txBox="1"/>
          <p:nvPr/>
        </p:nvSpPr>
        <p:spPr>
          <a:xfrm>
            <a:off x="2002076" y="2906827"/>
            <a:ext cx="4400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Uses the app to search for professors and work with them to gain experience and knowledge.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026470-DF3C-F74A-8034-8A324BE88E2A}"/>
              </a:ext>
            </a:extLst>
          </p:cNvPr>
          <p:cNvSpPr/>
          <p:nvPr/>
        </p:nvSpPr>
        <p:spPr>
          <a:xfrm>
            <a:off x="4305869" y="4588124"/>
            <a:ext cx="326757" cy="257915"/>
          </a:xfrm>
          <a:prstGeom prst="ellipse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D776D1-A444-7F4A-B8CD-8A36B054D1ED}"/>
              </a:ext>
            </a:extLst>
          </p:cNvPr>
          <p:cNvCxnSpPr>
            <a:cxnSpLocks/>
            <a:endCxn id="20" idx="4"/>
          </p:cNvCxnSpPr>
          <p:nvPr/>
        </p:nvCxnSpPr>
        <p:spPr>
          <a:xfrm flipV="1">
            <a:off x="4142491" y="4846039"/>
            <a:ext cx="326757" cy="187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3BACAF-0426-F846-AAB8-6C03E55E5CD2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4469248" y="4846039"/>
            <a:ext cx="326756" cy="257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8CBB4F-6E7B-3649-AFA8-67F42139A2AD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4469248" y="4846039"/>
            <a:ext cx="0" cy="5299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5B1EECF-BC28-9946-8050-55F401B50697}"/>
              </a:ext>
            </a:extLst>
          </p:cNvPr>
          <p:cNvCxnSpPr>
            <a:cxnSpLocks/>
          </p:cNvCxnSpPr>
          <p:nvPr/>
        </p:nvCxnSpPr>
        <p:spPr>
          <a:xfrm flipV="1">
            <a:off x="4227333" y="5371286"/>
            <a:ext cx="236673" cy="230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A586F9-6518-6643-AB22-372DABEFC57D}"/>
              </a:ext>
            </a:extLst>
          </p:cNvPr>
          <p:cNvCxnSpPr>
            <a:cxnSpLocks/>
          </p:cNvCxnSpPr>
          <p:nvPr/>
        </p:nvCxnSpPr>
        <p:spPr>
          <a:xfrm flipH="1" flipV="1">
            <a:off x="4453028" y="5358896"/>
            <a:ext cx="266485" cy="263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C42A64E-9E81-4342-B19C-42531983E3AC}"/>
              </a:ext>
            </a:extLst>
          </p:cNvPr>
          <p:cNvSpPr txBox="1"/>
          <p:nvPr/>
        </p:nvSpPr>
        <p:spPr>
          <a:xfrm>
            <a:off x="3951002" y="5658171"/>
            <a:ext cx="127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Professor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E6DE13-31B4-7443-9B61-9116AE25D76B}"/>
              </a:ext>
            </a:extLst>
          </p:cNvPr>
          <p:cNvSpPr txBox="1"/>
          <p:nvPr/>
        </p:nvSpPr>
        <p:spPr>
          <a:xfrm>
            <a:off x="5252518" y="4503789"/>
            <a:ext cx="5856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Uses the app to mentor students, acquaint them with concepts of a particular medical subject and grade them on the basis of knowledge they display.</a:t>
            </a:r>
          </a:p>
        </p:txBody>
      </p:sp>
    </p:spTree>
    <p:extLst>
      <p:ext uri="{BB962C8B-B14F-4D97-AF65-F5344CB8AC3E}">
        <p14:creationId xmlns:p14="http://schemas.microsoft.com/office/powerpoint/2010/main" val="13137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7EAF8"/>
            </a:gs>
            <a:gs pos="0">
              <a:srgbClr val="00B0F0"/>
            </a:gs>
            <a:gs pos="99000">
              <a:srgbClr val="34CFF0"/>
            </a:gs>
            <a:gs pos="100000">
              <a:schemeClr val="tx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F7C3-7336-9847-A1B7-7B6B0C45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DESIGN PATTERN &amp; FRAMEWORK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98775-5749-694C-B22F-FE56C9976EA4}"/>
              </a:ext>
            </a:extLst>
          </p:cNvPr>
          <p:cNvSpPr txBox="1"/>
          <p:nvPr/>
        </p:nvSpPr>
        <p:spPr>
          <a:xfrm>
            <a:off x="685801" y="2065867"/>
            <a:ext cx="1047806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Factory Method</a:t>
            </a:r>
          </a:p>
          <a:p>
            <a:endParaRPr lang="en-US" sz="28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dirty="0"/>
              <a:t>Provides approach to code for interface rather than implementation.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4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dirty="0"/>
              <a:t>Provides abstraction between implementation and client classes through inheritance. 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4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dirty="0"/>
              <a:t>Removes the instantiation of actual implementation classes from client code.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4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dirty="0"/>
              <a:t>Keeps the code more robust, less coupled, and easy to extend. </a:t>
            </a:r>
          </a:p>
        </p:txBody>
      </p:sp>
    </p:spTree>
    <p:extLst>
      <p:ext uri="{BB962C8B-B14F-4D97-AF65-F5344CB8AC3E}">
        <p14:creationId xmlns:p14="http://schemas.microsoft.com/office/powerpoint/2010/main" val="9424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7EAF8"/>
            </a:gs>
            <a:gs pos="0">
              <a:srgbClr val="00B0F0"/>
            </a:gs>
            <a:gs pos="99000">
              <a:srgbClr val="34CFF0"/>
            </a:gs>
            <a:gs pos="100000">
              <a:schemeClr val="tx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7F5462-72E6-4449-ACB9-12AB8E4EF625}"/>
              </a:ext>
            </a:extLst>
          </p:cNvPr>
          <p:cNvSpPr txBox="1"/>
          <p:nvPr/>
        </p:nvSpPr>
        <p:spPr>
          <a:xfrm>
            <a:off x="2540461" y="2921168"/>
            <a:ext cx="71110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73236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7EAF8"/>
            </a:gs>
            <a:gs pos="0">
              <a:srgbClr val="00B0F0"/>
            </a:gs>
            <a:gs pos="99000">
              <a:srgbClr val="34CFF0"/>
            </a:gs>
            <a:gs pos="100000">
              <a:schemeClr val="tx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36EA285-ADEF-DB44-BF22-7429348B6296}"/>
              </a:ext>
            </a:extLst>
          </p:cNvPr>
          <p:cNvSpPr/>
          <p:nvPr/>
        </p:nvSpPr>
        <p:spPr>
          <a:xfrm>
            <a:off x="642937" y="1171575"/>
            <a:ext cx="514353" cy="533555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A4AD8-F5E8-6D47-A07E-BD6B1E27DC9D}"/>
              </a:ext>
            </a:extLst>
          </p:cNvPr>
          <p:cNvSpPr txBox="1"/>
          <p:nvPr/>
        </p:nvSpPr>
        <p:spPr>
          <a:xfrm>
            <a:off x="413607" y="796613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Student</a:t>
            </a:r>
          </a:p>
          <a:p>
            <a:endParaRPr lang="en-US" sz="20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A6E752B-C9D9-5644-87B2-6D74957D2870}"/>
              </a:ext>
            </a:extLst>
          </p:cNvPr>
          <p:cNvSpPr/>
          <p:nvPr/>
        </p:nvSpPr>
        <p:spPr>
          <a:xfrm>
            <a:off x="2233615" y="357198"/>
            <a:ext cx="1793069" cy="507812"/>
          </a:xfrm>
          <a:prstGeom prst="round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342864B-9897-0F40-AD8E-665F972491C9}"/>
              </a:ext>
            </a:extLst>
          </p:cNvPr>
          <p:cNvSpPr/>
          <p:nvPr/>
        </p:nvSpPr>
        <p:spPr>
          <a:xfrm>
            <a:off x="4900956" y="362511"/>
            <a:ext cx="1850224" cy="524681"/>
          </a:xfrm>
          <a:prstGeom prst="round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AAD2301-6EB1-9743-AA20-107F631E13F9}"/>
              </a:ext>
            </a:extLst>
          </p:cNvPr>
          <p:cNvSpPr/>
          <p:nvPr/>
        </p:nvSpPr>
        <p:spPr>
          <a:xfrm>
            <a:off x="7638157" y="357197"/>
            <a:ext cx="1850225" cy="524681"/>
          </a:xfrm>
          <a:prstGeom prst="round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1BEE1BE-A8AD-994F-A6B5-1FB2C330A517}"/>
              </a:ext>
            </a:extLst>
          </p:cNvPr>
          <p:cNvSpPr/>
          <p:nvPr/>
        </p:nvSpPr>
        <p:spPr>
          <a:xfrm>
            <a:off x="10081174" y="352563"/>
            <a:ext cx="1850219" cy="567055"/>
          </a:xfrm>
          <a:prstGeom prst="round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CDDA0-9DD1-6241-A196-BAE4F52FDCE2}"/>
              </a:ext>
            </a:extLst>
          </p:cNvPr>
          <p:cNvSpPr txBox="1"/>
          <p:nvPr/>
        </p:nvSpPr>
        <p:spPr>
          <a:xfrm>
            <a:off x="2490791" y="405879"/>
            <a:ext cx="1771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Web Client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47CB21-2B3A-104B-96FE-D8207F86935E}"/>
              </a:ext>
            </a:extLst>
          </p:cNvPr>
          <p:cNvSpPr txBox="1"/>
          <p:nvPr/>
        </p:nvSpPr>
        <p:spPr>
          <a:xfrm>
            <a:off x="4986066" y="403897"/>
            <a:ext cx="2700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Authentication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41251E-D99B-DA40-AB04-60673E671489}"/>
              </a:ext>
            </a:extLst>
          </p:cNvPr>
          <p:cNvSpPr txBox="1"/>
          <p:nvPr/>
        </p:nvSpPr>
        <p:spPr>
          <a:xfrm>
            <a:off x="8123443" y="406167"/>
            <a:ext cx="1464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600C22-2996-F241-BCD7-781043A5AA5A}"/>
              </a:ext>
            </a:extLst>
          </p:cNvPr>
          <p:cNvSpPr txBox="1"/>
          <p:nvPr/>
        </p:nvSpPr>
        <p:spPr>
          <a:xfrm>
            <a:off x="10458028" y="430723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Database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E362CE-7E14-8042-B351-4753B8EFC8D2}"/>
              </a:ext>
            </a:extLst>
          </p:cNvPr>
          <p:cNvCxnSpPr>
            <a:cxnSpLocks/>
          </p:cNvCxnSpPr>
          <p:nvPr/>
        </p:nvCxnSpPr>
        <p:spPr>
          <a:xfrm>
            <a:off x="3107140" y="1057276"/>
            <a:ext cx="0" cy="544352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D30EC9-44C6-EE4D-936A-0BCC1D5A5FDA}"/>
              </a:ext>
            </a:extLst>
          </p:cNvPr>
          <p:cNvCxnSpPr>
            <a:cxnSpLocks/>
          </p:cNvCxnSpPr>
          <p:nvPr/>
        </p:nvCxnSpPr>
        <p:spPr>
          <a:xfrm flipH="1">
            <a:off x="5826068" y="1057276"/>
            <a:ext cx="19219" cy="5394557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16FE44-8705-9B44-BB13-915DBAEB190B}"/>
              </a:ext>
            </a:extLst>
          </p:cNvPr>
          <p:cNvCxnSpPr>
            <a:cxnSpLocks/>
          </p:cNvCxnSpPr>
          <p:nvPr/>
        </p:nvCxnSpPr>
        <p:spPr>
          <a:xfrm>
            <a:off x="8606133" y="1074957"/>
            <a:ext cx="0" cy="54579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E07BA50-A866-E040-A0FE-B6D24CE7C913}"/>
              </a:ext>
            </a:extLst>
          </p:cNvPr>
          <p:cNvCxnSpPr>
            <a:cxnSpLocks/>
          </p:cNvCxnSpPr>
          <p:nvPr/>
        </p:nvCxnSpPr>
        <p:spPr>
          <a:xfrm>
            <a:off x="11090381" y="1074957"/>
            <a:ext cx="0" cy="543217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66326C-849B-5147-AC2C-9E4C5CFE72C2}"/>
              </a:ext>
            </a:extLst>
          </p:cNvPr>
          <p:cNvCxnSpPr>
            <a:cxnSpLocks/>
          </p:cNvCxnSpPr>
          <p:nvPr/>
        </p:nvCxnSpPr>
        <p:spPr>
          <a:xfrm>
            <a:off x="1393033" y="1614846"/>
            <a:ext cx="1251354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98DE0B5-91B6-664A-B3C1-0C768AE08EEC}"/>
              </a:ext>
            </a:extLst>
          </p:cNvPr>
          <p:cNvSpPr txBox="1"/>
          <p:nvPr/>
        </p:nvSpPr>
        <p:spPr>
          <a:xfrm>
            <a:off x="1541205" y="1313281"/>
            <a:ext cx="1585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openApp</a:t>
            </a:r>
            <a:r>
              <a:rPr lang="en-US" sz="1400" dirty="0"/>
              <a:t>()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97DE7-0502-7748-A794-4A0DF4ADD743}"/>
              </a:ext>
            </a:extLst>
          </p:cNvPr>
          <p:cNvSpPr/>
          <p:nvPr/>
        </p:nvSpPr>
        <p:spPr>
          <a:xfrm>
            <a:off x="2897402" y="1171573"/>
            <a:ext cx="445304" cy="139127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6B5956-F0AD-0A4B-AFCD-A2A6211FBA70}"/>
              </a:ext>
            </a:extLst>
          </p:cNvPr>
          <p:cNvCxnSpPr>
            <a:cxnSpLocks/>
          </p:cNvCxnSpPr>
          <p:nvPr/>
        </p:nvCxnSpPr>
        <p:spPr>
          <a:xfrm>
            <a:off x="3519474" y="1626596"/>
            <a:ext cx="1971636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842DB19-519B-8F4A-BC60-0EC8373D541D}"/>
              </a:ext>
            </a:extLst>
          </p:cNvPr>
          <p:cNvSpPr txBox="1"/>
          <p:nvPr/>
        </p:nvSpPr>
        <p:spPr>
          <a:xfrm>
            <a:off x="3600091" y="1311903"/>
            <a:ext cx="263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signIn</a:t>
            </a:r>
            <a:r>
              <a:rPr lang="en-US" sz="1400" dirty="0"/>
              <a:t>(Email, Password)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4930CA-CE9F-DE4E-8E58-04697B01A7FC}"/>
              </a:ext>
            </a:extLst>
          </p:cNvPr>
          <p:cNvSpPr/>
          <p:nvPr/>
        </p:nvSpPr>
        <p:spPr>
          <a:xfrm>
            <a:off x="5616686" y="1253875"/>
            <a:ext cx="457201" cy="52862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75D0417-55B0-3E44-BE25-C9811E158159}"/>
              </a:ext>
            </a:extLst>
          </p:cNvPr>
          <p:cNvCxnSpPr>
            <a:cxnSpLocks/>
          </p:cNvCxnSpPr>
          <p:nvPr/>
        </p:nvCxnSpPr>
        <p:spPr>
          <a:xfrm>
            <a:off x="6272206" y="1661007"/>
            <a:ext cx="1985964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AFF2DE9-30B8-504F-8B10-DC007519972E}"/>
              </a:ext>
            </a:extLst>
          </p:cNvPr>
          <p:cNvSpPr txBox="1"/>
          <p:nvPr/>
        </p:nvSpPr>
        <p:spPr>
          <a:xfrm>
            <a:off x="6565326" y="1338407"/>
            <a:ext cx="2357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verifySignin</a:t>
            </a:r>
            <a:r>
              <a:rPr lang="en-US" sz="1400" dirty="0"/>
              <a:t>()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37790C-3B29-D347-99FC-2AC69A5DAE97}"/>
              </a:ext>
            </a:extLst>
          </p:cNvPr>
          <p:cNvSpPr/>
          <p:nvPr/>
        </p:nvSpPr>
        <p:spPr>
          <a:xfrm>
            <a:off x="8353006" y="1116280"/>
            <a:ext cx="490960" cy="533555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A2DC1C-AB45-8645-A597-40D990476D92}"/>
              </a:ext>
            </a:extLst>
          </p:cNvPr>
          <p:cNvSpPr/>
          <p:nvPr/>
        </p:nvSpPr>
        <p:spPr>
          <a:xfrm>
            <a:off x="10861781" y="1302197"/>
            <a:ext cx="457201" cy="141560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8DFE2F8-29A3-CF43-A01A-989CD2E1204A}"/>
              </a:ext>
            </a:extLst>
          </p:cNvPr>
          <p:cNvCxnSpPr>
            <a:cxnSpLocks/>
          </p:cNvCxnSpPr>
          <p:nvPr/>
        </p:nvCxnSpPr>
        <p:spPr>
          <a:xfrm>
            <a:off x="8922769" y="1661007"/>
            <a:ext cx="1939012" cy="1292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8D46510-3D52-234F-9AB3-8C0D93C1AD86}"/>
              </a:ext>
            </a:extLst>
          </p:cNvPr>
          <p:cNvSpPr txBox="1"/>
          <p:nvPr/>
        </p:nvSpPr>
        <p:spPr>
          <a:xfrm>
            <a:off x="9235163" y="1357870"/>
            <a:ext cx="1440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loadUserData</a:t>
            </a:r>
            <a:r>
              <a:rPr lang="en-US" sz="1400" dirty="0"/>
              <a:t>()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45E7A8-3519-B545-A552-9892D02FB062}"/>
              </a:ext>
            </a:extLst>
          </p:cNvPr>
          <p:cNvSpPr txBox="1"/>
          <p:nvPr/>
        </p:nvSpPr>
        <p:spPr>
          <a:xfrm>
            <a:off x="9030226" y="1724738"/>
            <a:ext cx="1731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</a:t>
            </a:r>
            <a:r>
              <a:rPr lang="en-US" sz="1400" dirty="0" err="1"/>
              <a:t>returnUserData</a:t>
            </a:r>
            <a:r>
              <a:rPr lang="en-US" sz="1400" dirty="0"/>
              <a:t>()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0E1BAD-1326-E14D-9513-23B4BB7171CA}"/>
              </a:ext>
            </a:extLst>
          </p:cNvPr>
          <p:cNvSpPr txBox="1"/>
          <p:nvPr/>
        </p:nvSpPr>
        <p:spPr>
          <a:xfrm>
            <a:off x="9191620" y="2106881"/>
            <a:ext cx="111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</a:t>
            </a:r>
            <a:r>
              <a:rPr lang="en-US" sz="1400" dirty="0"/>
              <a:t>Null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EB74AE-14AE-1945-8FD4-56EF0C4498D4}"/>
              </a:ext>
            </a:extLst>
          </p:cNvPr>
          <p:cNvSpPr txBox="1"/>
          <p:nvPr/>
        </p:nvSpPr>
        <p:spPr>
          <a:xfrm>
            <a:off x="3828474" y="1707106"/>
            <a:ext cx="2357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loadUserData</a:t>
            </a:r>
            <a:r>
              <a:rPr lang="en-US" sz="1400" dirty="0"/>
              <a:t>()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1AB775-61AD-7549-88BB-BBD3E680D940}"/>
              </a:ext>
            </a:extLst>
          </p:cNvPr>
          <p:cNvSpPr txBox="1"/>
          <p:nvPr/>
        </p:nvSpPr>
        <p:spPr>
          <a:xfrm>
            <a:off x="3951664" y="2123652"/>
            <a:ext cx="2357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denySignin</a:t>
            </a:r>
            <a:r>
              <a:rPr lang="en-US" sz="1400" dirty="0"/>
              <a:t>()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F6D4EA1-3261-8344-88C5-70D23EA6C0B7}"/>
              </a:ext>
            </a:extLst>
          </p:cNvPr>
          <p:cNvCxnSpPr>
            <a:cxnSpLocks/>
          </p:cNvCxnSpPr>
          <p:nvPr/>
        </p:nvCxnSpPr>
        <p:spPr>
          <a:xfrm flipH="1">
            <a:off x="3519475" y="2005409"/>
            <a:ext cx="4738695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EA93EF0-EC03-B749-A68D-2F1D1E49A8AB}"/>
              </a:ext>
            </a:extLst>
          </p:cNvPr>
          <p:cNvCxnSpPr>
            <a:cxnSpLocks/>
          </p:cNvCxnSpPr>
          <p:nvPr/>
        </p:nvCxnSpPr>
        <p:spPr>
          <a:xfrm flipH="1" flipV="1">
            <a:off x="3519475" y="2410760"/>
            <a:ext cx="4738695" cy="314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23C8DBD-C450-714B-A6B6-7DB91BAF2D8F}"/>
              </a:ext>
            </a:extLst>
          </p:cNvPr>
          <p:cNvCxnSpPr>
            <a:cxnSpLocks/>
          </p:cNvCxnSpPr>
          <p:nvPr/>
        </p:nvCxnSpPr>
        <p:spPr>
          <a:xfrm flipH="1" flipV="1">
            <a:off x="8907765" y="1994776"/>
            <a:ext cx="1875213" cy="6479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55F08D2-03E9-B149-A1A6-6D3A9BFE9480}"/>
              </a:ext>
            </a:extLst>
          </p:cNvPr>
          <p:cNvCxnSpPr>
            <a:cxnSpLocks/>
          </p:cNvCxnSpPr>
          <p:nvPr/>
        </p:nvCxnSpPr>
        <p:spPr>
          <a:xfrm flipH="1">
            <a:off x="8907765" y="2410760"/>
            <a:ext cx="1875214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F9D5590-B3B8-3446-AE0D-48C322DABE84}"/>
              </a:ext>
            </a:extLst>
          </p:cNvPr>
          <p:cNvCxnSpPr>
            <a:cxnSpLocks/>
          </p:cNvCxnSpPr>
          <p:nvPr/>
        </p:nvCxnSpPr>
        <p:spPr>
          <a:xfrm flipH="1">
            <a:off x="1402460" y="2004062"/>
            <a:ext cx="1212684" cy="141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17550A4-9938-0A43-B7CA-D25E064C9BEE}"/>
              </a:ext>
            </a:extLst>
          </p:cNvPr>
          <p:cNvSpPr txBox="1"/>
          <p:nvPr/>
        </p:nvSpPr>
        <p:spPr>
          <a:xfrm>
            <a:off x="1456655" y="1683552"/>
            <a:ext cx="1662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signInSuccess</a:t>
            </a:r>
            <a:r>
              <a:rPr lang="en-US" sz="1400" dirty="0"/>
              <a:t>()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36CAD55-A2E6-B346-A236-48641CF3E729}"/>
              </a:ext>
            </a:extLst>
          </p:cNvPr>
          <p:cNvCxnSpPr>
            <a:cxnSpLocks/>
          </p:cNvCxnSpPr>
          <p:nvPr/>
        </p:nvCxnSpPr>
        <p:spPr>
          <a:xfrm flipH="1" flipV="1">
            <a:off x="1393033" y="2410760"/>
            <a:ext cx="1231508" cy="7276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8987085-BA85-B14E-8D90-E1C3853897B1}"/>
              </a:ext>
            </a:extLst>
          </p:cNvPr>
          <p:cNvSpPr txBox="1"/>
          <p:nvPr/>
        </p:nvSpPr>
        <p:spPr>
          <a:xfrm>
            <a:off x="1350207" y="4235253"/>
            <a:ext cx="1662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viewProfessors</a:t>
            </a:r>
            <a:r>
              <a:rPr lang="en-US" sz="1400" dirty="0"/>
              <a:t>()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21871D2-66A5-7E49-A102-DB7C61EE3A8A}"/>
              </a:ext>
            </a:extLst>
          </p:cNvPr>
          <p:cNvSpPr txBox="1"/>
          <p:nvPr/>
        </p:nvSpPr>
        <p:spPr>
          <a:xfrm>
            <a:off x="3704624" y="2619268"/>
            <a:ext cx="2357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displayWelcomeScreen</a:t>
            </a:r>
            <a:r>
              <a:rPr lang="en-US" sz="1400" dirty="0"/>
              <a:t>()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FA5415A-5478-9844-B73D-ACC9ED83CD4A}"/>
              </a:ext>
            </a:extLst>
          </p:cNvPr>
          <p:cNvSpPr txBox="1"/>
          <p:nvPr/>
        </p:nvSpPr>
        <p:spPr>
          <a:xfrm>
            <a:off x="3794892" y="3114216"/>
            <a:ext cx="2357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viewProfessorList</a:t>
            </a:r>
            <a:r>
              <a:rPr lang="en-US" sz="1400" dirty="0"/>
              <a:t>()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3AFF2C4-04D1-424F-B72B-5B01B5ABE1E8}"/>
              </a:ext>
            </a:extLst>
          </p:cNvPr>
          <p:cNvCxnSpPr/>
          <p:nvPr/>
        </p:nvCxnSpPr>
        <p:spPr>
          <a:xfrm flipH="1">
            <a:off x="3519474" y="3882312"/>
            <a:ext cx="4738696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1E056A6D-A560-964F-8479-3D1BC281D00D}"/>
              </a:ext>
            </a:extLst>
          </p:cNvPr>
          <p:cNvSpPr txBox="1"/>
          <p:nvPr/>
        </p:nvSpPr>
        <p:spPr>
          <a:xfrm>
            <a:off x="3685013" y="3592077"/>
            <a:ext cx="2357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</a:t>
            </a:r>
            <a:r>
              <a:rPr lang="en-US" sz="1400" dirty="0" err="1"/>
              <a:t>returnProfessorList</a:t>
            </a:r>
            <a:endParaRPr lang="en-US" sz="1400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EFED83F-77FB-3642-A214-27A3A46F8666}"/>
              </a:ext>
            </a:extLst>
          </p:cNvPr>
          <p:cNvCxnSpPr>
            <a:cxnSpLocks/>
          </p:cNvCxnSpPr>
          <p:nvPr/>
        </p:nvCxnSpPr>
        <p:spPr>
          <a:xfrm>
            <a:off x="3519474" y="4332577"/>
            <a:ext cx="4738696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AA3C04A-BF6F-B944-8232-3FCE8708B10F}"/>
              </a:ext>
            </a:extLst>
          </p:cNvPr>
          <p:cNvCxnSpPr/>
          <p:nvPr/>
        </p:nvCxnSpPr>
        <p:spPr>
          <a:xfrm flipH="1">
            <a:off x="3519474" y="4789777"/>
            <a:ext cx="4738696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322AD3CF-5976-6940-8E24-37FCF310C5FC}"/>
              </a:ext>
            </a:extLst>
          </p:cNvPr>
          <p:cNvSpPr txBox="1"/>
          <p:nvPr/>
        </p:nvSpPr>
        <p:spPr>
          <a:xfrm>
            <a:off x="3680757" y="4021666"/>
            <a:ext cx="2357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err="1"/>
              <a:t>viewProfessorProfile</a:t>
            </a:r>
            <a:r>
              <a:rPr lang="en-US" sz="1400" dirty="0"/>
              <a:t>()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8D89056-C7DD-8249-B9E2-9E5667EC1A42}"/>
              </a:ext>
            </a:extLst>
          </p:cNvPr>
          <p:cNvSpPr txBox="1"/>
          <p:nvPr/>
        </p:nvSpPr>
        <p:spPr>
          <a:xfrm>
            <a:off x="3631561" y="4463513"/>
            <a:ext cx="2357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</a:t>
            </a:r>
            <a:r>
              <a:rPr lang="en-US" sz="1400" dirty="0" err="1"/>
              <a:t>returnProfessorProfile</a:t>
            </a:r>
            <a:endParaRPr lang="en-US" sz="1400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A7B142E-13A5-8345-BDCC-5209CF8E8903}"/>
              </a:ext>
            </a:extLst>
          </p:cNvPr>
          <p:cNvCxnSpPr/>
          <p:nvPr/>
        </p:nvCxnSpPr>
        <p:spPr>
          <a:xfrm>
            <a:off x="3564623" y="5224562"/>
            <a:ext cx="4684583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5CB6CDA-7F21-C74D-B07E-52F63CB79FB0}"/>
              </a:ext>
            </a:extLst>
          </p:cNvPr>
          <p:cNvCxnSpPr/>
          <p:nvPr/>
        </p:nvCxnSpPr>
        <p:spPr>
          <a:xfrm flipH="1">
            <a:off x="3523957" y="5695209"/>
            <a:ext cx="4738696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E3766B7-90AD-1448-B16D-BC8561E72E4F}"/>
              </a:ext>
            </a:extLst>
          </p:cNvPr>
          <p:cNvCxnSpPr>
            <a:cxnSpLocks/>
          </p:cNvCxnSpPr>
          <p:nvPr/>
        </p:nvCxnSpPr>
        <p:spPr>
          <a:xfrm>
            <a:off x="3537404" y="3410067"/>
            <a:ext cx="4738696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F707C78D-DBF8-8448-8E77-D98986213CC3}"/>
              </a:ext>
            </a:extLst>
          </p:cNvPr>
          <p:cNvSpPr txBox="1"/>
          <p:nvPr/>
        </p:nvSpPr>
        <p:spPr>
          <a:xfrm>
            <a:off x="3595703" y="4925194"/>
            <a:ext cx="2357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</a:t>
            </a:r>
            <a:r>
              <a:rPr lang="en-US" sz="1400" dirty="0" err="1"/>
              <a:t>sendRequest</a:t>
            </a:r>
            <a:r>
              <a:rPr lang="en-US" sz="1400" dirty="0"/>
              <a:t>(</a:t>
            </a:r>
            <a:r>
              <a:rPr lang="en-US" sz="1400" dirty="0" err="1"/>
              <a:t>ProfileID</a:t>
            </a:r>
            <a:r>
              <a:rPr lang="en-US" sz="1400" dirty="0"/>
              <a:t>)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8807B86-63E4-5447-B213-07B0A3CF84B2}"/>
              </a:ext>
            </a:extLst>
          </p:cNvPr>
          <p:cNvSpPr/>
          <p:nvPr/>
        </p:nvSpPr>
        <p:spPr>
          <a:xfrm>
            <a:off x="10861781" y="5080006"/>
            <a:ext cx="457201" cy="90108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EA874D5-D470-9641-A72B-C16CC2E89C76}"/>
              </a:ext>
            </a:extLst>
          </p:cNvPr>
          <p:cNvCxnSpPr>
            <a:cxnSpLocks/>
          </p:cNvCxnSpPr>
          <p:nvPr/>
        </p:nvCxnSpPr>
        <p:spPr>
          <a:xfrm>
            <a:off x="8903121" y="5545159"/>
            <a:ext cx="1939012" cy="1292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49B50565-A347-A24B-B8B6-962753BBA662}"/>
              </a:ext>
            </a:extLst>
          </p:cNvPr>
          <p:cNvSpPr txBox="1"/>
          <p:nvPr/>
        </p:nvSpPr>
        <p:spPr>
          <a:xfrm>
            <a:off x="8642150" y="5178350"/>
            <a:ext cx="240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</a:t>
            </a:r>
            <a:r>
              <a:rPr lang="en-US" sz="1400" dirty="0" err="1"/>
              <a:t>saveRequest</a:t>
            </a:r>
            <a:r>
              <a:rPr lang="en-US" sz="1400" dirty="0"/>
              <a:t>(</a:t>
            </a:r>
            <a:r>
              <a:rPr lang="en-US" sz="1400" dirty="0" err="1"/>
              <a:t>ProfileID</a:t>
            </a:r>
            <a:r>
              <a:rPr lang="en-US" sz="1400" dirty="0"/>
              <a:t>)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5FFB36D-59DF-0B4F-A6C6-A7199EC4D447}"/>
              </a:ext>
            </a:extLst>
          </p:cNvPr>
          <p:cNvSpPr txBox="1"/>
          <p:nvPr/>
        </p:nvSpPr>
        <p:spPr>
          <a:xfrm>
            <a:off x="3573292" y="5373428"/>
            <a:ext cx="2357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</a:t>
            </a:r>
            <a:r>
              <a:rPr lang="en-US" sz="1400" dirty="0" err="1"/>
              <a:t>requestSuccessfullySent</a:t>
            </a:r>
            <a:endParaRPr lang="en-US" sz="14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450219DA-8238-724A-A4B7-4C63AFA78F7A}"/>
              </a:ext>
            </a:extLst>
          </p:cNvPr>
          <p:cNvSpPr/>
          <p:nvPr/>
        </p:nvSpPr>
        <p:spPr>
          <a:xfrm>
            <a:off x="2889965" y="2717808"/>
            <a:ext cx="470605" cy="36487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2E26AB4-3D81-AE4D-AC9A-92E6948FCB4D}"/>
              </a:ext>
            </a:extLst>
          </p:cNvPr>
          <p:cNvSpPr/>
          <p:nvPr/>
        </p:nvSpPr>
        <p:spPr>
          <a:xfrm>
            <a:off x="2902394" y="3231134"/>
            <a:ext cx="445304" cy="279314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DC6F3D1-0017-DB47-BF3F-AB06D317A1FD}"/>
              </a:ext>
            </a:extLst>
          </p:cNvPr>
          <p:cNvCxnSpPr>
            <a:cxnSpLocks/>
          </p:cNvCxnSpPr>
          <p:nvPr/>
        </p:nvCxnSpPr>
        <p:spPr>
          <a:xfrm>
            <a:off x="3537404" y="2912674"/>
            <a:ext cx="4720766" cy="0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7F294C88-239F-B041-8E9D-25950B90697D}"/>
              </a:ext>
            </a:extLst>
          </p:cNvPr>
          <p:cNvCxnSpPr/>
          <p:nvPr/>
        </p:nvCxnSpPr>
        <p:spPr>
          <a:xfrm>
            <a:off x="1272209" y="4572000"/>
            <a:ext cx="152400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BEB2C147-6687-7640-9B05-D7A08A5AD402}"/>
              </a:ext>
            </a:extLst>
          </p:cNvPr>
          <p:cNvSpPr txBox="1"/>
          <p:nvPr/>
        </p:nvSpPr>
        <p:spPr>
          <a:xfrm>
            <a:off x="1240211" y="2076127"/>
            <a:ext cx="2357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</a:t>
            </a:r>
            <a:r>
              <a:rPr lang="en-US" sz="1400" dirty="0" err="1"/>
              <a:t>signInDenied</a:t>
            </a:r>
            <a:r>
              <a:rPr lang="en-US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53768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7EAF8"/>
            </a:gs>
            <a:gs pos="0">
              <a:srgbClr val="00B0F0"/>
            </a:gs>
            <a:gs pos="99000">
              <a:srgbClr val="34CFF0"/>
            </a:gs>
            <a:gs pos="100000">
              <a:schemeClr val="tx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7BC909-EB4B-8448-8ACE-E0A983DD5A44}"/>
              </a:ext>
            </a:extLst>
          </p:cNvPr>
          <p:cNvSpPr/>
          <p:nvPr/>
        </p:nvSpPr>
        <p:spPr>
          <a:xfrm>
            <a:off x="642937" y="1171575"/>
            <a:ext cx="514353" cy="533555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7069F-4721-9D4D-826A-EDC04D89092E}"/>
              </a:ext>
            </a:extLst>
          </p:cNvPr>
          <p:cNvSpPr txBox="1"/>
          <p:nvPr/>
        </p:nvSpPr>
        <p:spPr>
          <a:xfrm>
            <a:off x="429326" y="793594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80C74C6-E81A-A34B-84DA-219B5BA74928}"/>
              </a:ext>
            </a:extLst>
          </p:cNvPr>
          <p:cNvSpPr/>
          <p:nvPr/>
        </p:nvSpPr>
        <p:spPr>
          <a:xfrm>
            <a:off x="2233615" y="357198"/>
            <a:ext cx="1793069" cy="5078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B3C25C2-83D5-F04D-A32D-B368FBBDAD46}"/>
              </a:ext>
            </a:extLst>
          </p:cNvPr>
          <p:cNvSpPr/>
          <p:nvPr/>
        </p:nvSpPr>
        <p:spPr>
          <a:xfrm>
            <a:off x="4900956" y="362511"/>
            <a:ext cx="1850224" cy="5246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FC4A041-0C35-494F-A9BC-1B70C085C25E}"/>
              </a:ext>
            </a:extLst>
          </p:cNvPr>
          <p:cNvSpPr/>
          <p:nvPr/>
        </p:nvSpPr>
        <p:spPr>
          <a:xfrm>
            <a:off x="7638157" y="357197"/>
            <a:ext cx="1850225" cy="5246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BEBAC51-5B2F-6045-A649-1BD5BBE5A6E7}"/>
              </a:ext>
            </a:extLst>
          </p:cNvPr>
          <p:cNvSpPr/>
          <p:nvPr/>
        </p:nvSpPr>
        <p:spPr>
          <a:xfrm>
            <a:off x="10081174" y="352563"/>
            <a:ext cx="1850219" cy="567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496D73-7A87-D448-BEC3-F06163B96478}"/>
              </a:ext>
            </a:extLst>
          </p:cNvPr>
          <p:cNvSpPr txBox="1"/>
          <p:nvPr/>
        </p:nvSpPr>
        <p:spPr>
          <a:xfrm>
            <a:off x="2490791" y="405879"/>
            <a:ext cx="1771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Web 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2C2E1-62B0-B349-8CC5-9B7E945CECCF}"/>
              </a:ext>
            </a:extLst>
          </p:cNvPr>
          <p:cNvSpPr txBox="1"/>
          <p:nvPr/>
        </p:nvSpPr>
        <p:spPr>
          <a:xfrm>
            <a:off x="4986066" y="403897"/>
            <a:ext cx="2700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Authentication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AE734E-631E-6E44-84F0-5225DF9D428C}"/>
              </a:ext>
            </a:extLst>
          </p:cNvPr>
          <p:cNvSpPr txBox="1"/>
          <p:nvPr/>
        </p:nvSpPr>
        <p:spPr>
          <a:xfrm>
            <a:off x="8123443" y="406167"/>
            <a:ext cx="1464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EFB2ED-966A-3F40-9595-43C4DF1CF460}"/>
              </a:ext>
            </a:extLst>
          </p:cNvPr>
          <p:cNvSpPr txBox="1"/>
          <p:nvPr/>
        </p:nvSpPr>
        <p:spPr>
          <a:xfrm>
            <a:off x="10458028" y="430723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Database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C63F73-2ADF-094D-8EC2-4C3907F5DD63}"/>
              </a:ext>
            </a:extLst>
          </p:cNvPr>
          <p:cNvCxnSpPr>
            <a:cxnSpLocks/>
          </p:cNvCxnSpPr>
          <p:nvPr/>
        </p:nvCxnSpPr>
        <p:spPr>
          <a:xfrm>
            <a:off x="3107140" y="1057276"/>
            <a:ext cx="0" cy="54435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642543-5720-9840-8B34-4ED81B6E7130}"/>
              </a:ext>
            </a:extLst>
          </p:cNvPr>
          <p:cNvCxnSpPr>
            <a:cxnSpLocks/>
          </p:cNvCxnSpPr>
          <p:nvPr/>
        </p:nvCxnSpPr>
        <p:spPr>
          <a:xfrm flipH="1">
            <a:off x="5845287" y="1057276"/>
            <a:ext cx="1" cy="5648324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423F65-9A88-9241-AC94-F29AD53D8B2A}"/>
              </a:ext>
            </a:extLst>
          </p:cNvPr>
          <p:cNvCxnSpPr>
            <a:cxnSpLocks/>
          </p:cNvCxnSpPr>
          <p:nvPr/>
        </p:nvCxnSpPr>
        <p:spPr>
          <a:xfrm>
            <a:off x="8606133" y="1074957"/>
            <a:ext cx="0" cy="54579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E9A897-8830-D14D-A393-E632DB028B85}"/>
              </a:ext>
            </a:extLst>
          </p:cNvPr>
          <p:cNvCxnSpPr>
            <a:cxnSpLocks/>
          </p:cNvCxnSpPr>
          <p:nvPr/>
        </p:nvCxnSpPr>
        <p:spPr>
          <a:xfrm>
            <a:off x="11090381" y="1074957"/>
            <a:ext cx="0" cy="543217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91EB90-1634-AB49-A558-3CE67C0CD3ED}"/>
              </a:ext>
            </a:extLst>
          </p:cNvPr>
          <p:cNvCxnSpPr>
            <a:cxnSpLocks/>
          </p:cNvCxnSpPr>
          <p:nvPr/>
        </p:nvCxnSpPr>
        <p:spPr>
          <a:xfrm>
            <a:off x="3519474" y="1626596"/>
            <a:ext cx="4756626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92F0A6-603A-E742-B092-CABC8C1957F7}"/>
              </a:ext>
            </a:extLst>
          </p:cNvPr>
          <p:cNvSpPr txBox="1"/>
          <p:nvPr/>
        </p:nvSpPr>
        <p:spPr>
          <a:xfrm>
            <a:off x="3587034" y="1338407"/>
            <a:ext cx="263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  </a:t>
            </a:r>
            <a:r>
              <a:rPr lang="en-US" sz="1400" dirty="0" err="1"/>
              <a:t>viewMyTasks</a:t>
            </a:r>
            <a:r>
              <a:rPr lang="en-US" sz="1400" dirty="0"/>
              <a:t>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BA487F-71BF-494C-80C2-CD252EAA9FFB}"/>
              </a:ext>
            </a:extLst>
          </p:cNvPr>
          <p:cNvSpPr/>
          <p:nvPr/>
        </p:nvSpPr>
        <p:spPr>
          <a:xfrm>
            <a:off x="8353006" y="1116280"/>
            <a:ext cx="490960" cy="541658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24CBE5-8030-3047-BD51-B25B76903575}"/>
              </a:ext>
            </a:extLst>
          </p:cNvPr>
          <p:cNvSpPr txBox="1"/>
          <p:nvPr/>
        </p:nvSpPr>
        <p:spPr>
          <a:xfrm>
            <a:off x="3895255" y="1708645"/>
            <a:ext cx="2357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returnMyTasks</a:t>
            </a:r>
            <a:endParaRPr lang="en-US" sz="14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7FE4575-B329-C941-A51C-B19E9AAB5DD3}"/>
              </a:ext>
            </a:extLst>
          </p:cNvPr>
          <p:cNvCxnSpPr>
            <a:cxnSpLocks/>
          </p:cNvCxnSpPr>
          <p:nvPr/>
        </p:nvCxnSpPr>
        <p:spPr>
          <a:xfrm flipH="1">
            <a:off x="3519475" y="2045165"/>
            <a:ext cx="4738695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D6D3A4-3F38-DE4D-A3F0-4C9467459E23}"/>
              </a:ext>
            </a:extLst>
          </p:cNvPr>
          <p:cNvSpPr txBox="1"/>
          <p:nvPr/>
        </p:nvSpPr>
        <p:spPr>
          <a:xfrm>
            <a:off x="3584305" y="2118383"/>
            <a:ext cx="2357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viewPendingAssignments</a:t>
            </a:r>
            <a:r>
              <a:rPr lang="en-US" sz="1400" dirty="0"/>
              <a:t>()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EA405B3-4C39-5445-998F-0AE4687AB086}"/>
              </a:ext>
            </a:extLst>
          </p:cNvPr>
          <p:cNvCxnSpPr/>
          <p:nvPr/>
        </p:nvCxnSpPr>
        <p:spPr>
          <a:xfrm flipH="1">
            <a:off x="3519474" y="2888398"/>
            <a:ext cx="4738696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8FD2DAE-9E80-C34F-97AE-60E4EF63D21B}"/>
              </a:ext>
            </a:extLst>
          </p:cNvPr>
          <p:cNvSpPr txBox="1"/>
          <p:nvPr/>
        </p:nvSpPr>
        <p:spPr>
          <a:xfrm>
            <a:off x="3597797" y="2586490"/>
            <a:ext cx="2357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returnPendingAssignments</a:t>
            </a:r>
            <a:endParaRPr lang="en-US" sz="14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E775C49-2649-464E-81A5-8ABC104665FE}"/>
              </a:ext>
            </a:extLst>
          </p:cNvPr>
          <p:cNvCxnSpPr>
            <a:cxnSpLocks/>
          </p:cNvCxnSpPr>
          <p:nvPr/>
        </p:nvCxnSpPr>
        <p:spPr>
          <a:xfrm>
            <a:off x="3519474" y="3338663"/>
            <a:ext cx="4738696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F6F76C-A9E2-1345-9C8A-99173D69E9C0}"/>
              </a:ext>
            </a:extLst>
          </p:cNvPr>
          <p:cNvCxnSpPr/>
          <p:nvPr/>
        </p:nvCxnSpPr>
        <p:spPr>
          <a:xfrm flipH="1">
            <a:off x="3519474" y="3795863"/>
            <a:ext cx="4738696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A17A8F4-F070-B146-83EA-BB63F9D561B8}"/>
              </a:ext>
            </a:extLst>
          </p:cNvPr>
          <p:cNvSpPr txBox="1"/>
          <p:nvPr/>
        </p:nvSpPr>
        <p:spPr>
          <a:xfrm>
            <a:off x="3562982" y="3012748"/>
            <a:ext cx="2357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viewCompletedAssignments</a:t>
            </a:r>
            <a:r>
              <a:rPr lang="en-US" sz="1400" dirty="0"/>
              <a:t>()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F76010-1D0C-FC42-9480-65491DB33703}"/>
              </a:ext>
            </a:extLst>
          </p:cNvPr>
          <p:cNvSpPr txBox="1"/>
          <p:nvPr/>
        </p:nvSpPr>
        <p:spPr>
          <a:xfrm>
            <a:off x="3562223" y="3488768"/>
            <a:ext cx="2703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returnCompletedAssignments</a:t>
            </a:r>
            <a:endParaRPr lang="en-US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6F18C48-68D0-D942-BBC6-EC4E1996C33A}"/>
              </a:ext>
            </a:extLst>
          </p:cNvPr>
          <p:cNvCxnSpPr/>
          <p:nvPr/>
        </p:nvCxnSpPr>
        <p:spPr>
          <a:xfrm>
            <a:off x="3564623" y="4230648"/>
            <a:ext cx="4684583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2F43A8D-1190-7C46-99F0-D58B6BBCD078}"/>
              </a:ext>
            </a:extLst>
          </p:cNvPr>
          <p:cNvCxnSpPr/>
          <p:nvPr/>
        </p:nvCxnSpPr>
        <p:spPr>
          <a:xfrm flipH="1">
            <a:off x="3523957" y="4701295"/>
            <a:ext cx="4738696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C72C1F2-0D4A-5C46-B319-0F51729816BB}"/>
              </a:ext>
            </a:extLst>
          </p:cNvPr>
          <p:cNvCxnSpPr>
            <a:cxnSpLocks/>
          </p:cNvCxnSpPr>
          <p:nvPr/>
        </p:nvCxnSpPr>
        <p:spPr>
          <a:xfrm>
            <a:off x="3537404" y="2416153"/>
            <a:ext cx="4738696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5FFD5A6-BF7E-EF43-8807-10C7D087DE28}"/>
              </a:ext>
            </a:extLst>
          </p:cNvPr>
          <p:cNvSpPr/>
          <p:nvPr/>
        </p:nvSpPr>
        <p:spPr>
          <a:xfrm>
            <a:off x="10877905" y="4825436"/>
            <a:ext cx="457201" cy="109762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0DC345C-CC41-A149-9C17-D1A4143A4C4E}"/>
              </a:ext>
            </a:extLst>
          </p:cNvPr>
          <p:cNvCxnSpPr>
            <a:cxnSpLocks/>
          </p:cNvCxnSpPr>
          <p:nvPr/>
        </p:nvCxnSpPr>
        <p:spPr>
          <a:xfrm>
            <a:off x="8903121" y="5412638"/>
            <a:ext cx="1939012" cy="1292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E5DA2F2-5BE6-2744-8F15-BB65E3D3FEB2}"/>
              </a:ext>
            </a:extLst>
          </p:cNvPr>
          <p:cNvSpPr txBox="1"/>
          <p:nvPr/>
        </p:nvSpPr>
        <p:spPr>
          <a:xfrm>
            <a:off x="9069267" y="5073792"/>
            <a:ext cx="240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</a:t>
            </a:r>
            <a:r>
              <a:rPr lang="en-US" sz="1400" dirty="0" err="1"/>
              <a:t>storeData</a:t>
            </a:r>
            <a:r>
              <a:rPr lang="en-US" sz="1400" dirty="0"/>
              <a:t>()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3B0DC2-1D12-7746-99A2-F34E97FB63CD}"/>
              </a:ext>
            </a:extLst>
          </p:cNvPr>
          <p:cNvSpPr/>
          <p:nvPr/>
        </p:nvSpPr>
        <p:spPr>
          <a:xfrm>
            <a:off x="2877044" y="1153707"/>
            <a:ext cx="445304" cy="464701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58D2BEC-2484-444B-AA4F-5285628450A1}"/>
              </a:ext>
            </a:extLst>
          </p:cNvPr>
          <p:cNvCxnSpPr/>
          <p:nvPr/>
        </p:nvCxnSpPr>
        <p:spPr>
          <a:xfrm>
            <a:off x="3557999" y="5164926"/>
            <a:ext cx="4684583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716DAC3-9932-BE43-8E10-33D5E0EAE811}"/>
              </a:ext>
            </a:extLst>
          </p:cNvPr>
          <p:cNvCxnSpPr/>
          <p:nvPr/>
        </p:nvCxnSpPr>
        <p:spPr>
          <a:xfrm flipH="1">
            <a:off x="3490829" y="5595817"/>
            <a:ext cx="4738696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B2F9130-7639-2844-AC39-4F24548D90C8}"/>
              </a:ext>
            </a:extLst>
          </p:cNvPr>
          <p:cNvSpPr txBox="1"/>
          <p:nvPr/>
        </p:nvSpPr>
        <p:spPr>
          <a:xfrm>
            <a:off x="3597557" y="3917854"/>
            <a:ext cx="2357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</a:t>
            </a:r>
            <a:r>
              <a:rPr lang="en-US" sz="1400" dirty="0" err="1"/>
              <a:t>viewMySchedule</a:t>
            </a:r>
            <a:r>
              <a:rPr lang="en-US" sz="1400" dirty="0"/>
              <a:t>()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0B284F0-D4EC-944B-A9CE-A72A4B196BCC}"/>
              </a:ext>
            </a:extLst>
          </p:cNvPr>
          <p:cNvSpPr txBox="1"/>
          <p:nvPr/>
        </p:nvSpPr>
        <p:spPr>
          <a:xfrm>
            <a:off x="3502734" y="4401315"/>
            <a:ext cx="2357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  </a:t>
            </a:r>
            <a:r>
              <a:rPr lang="en-US" sz="1400" dirty="0" err="1"/>
              <a:t>returnMySchedule</a:t>
            </a:r>
            <a:endParaRPr 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8AB415B-B3BF-254E-8CCA-2FDF93AE4492}"/>
              </a:ext>
            </a:extLst>
          </p:cNvPr>
          <p:cNvSpPr txBox="1"/>
          <p:nvPr/>
        </p:nvSpPr>
        <p:spPr>
          <a:xfrm>
            <a:off x="3522613" y="4858513"/>
            <a:ext cx="2357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   </a:t>
            </a:r>
            <a:r>
              <a:rPr lang="en-US" sz="1400" dirty="0" err="1"/>
              <a:t>editMySchedule</a:t>
            </a:r>
            <a:r>
              <a:rPr lang="en-US" sz="1400" dirty="0"/>
              <a:t>()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E75D339-DAB2-4E4E-88D9-CF6BC1E7F055}"/>
              </a:ext>
            </a:extLst>
          </p:cNvPr>
          <p:cNvSpPr txBox="1"/>
          <p:nvPr/>
        </p:nvSpPr>
        <p:spPr>
          <a:xfrm>
            <a:off x="3451557" y="5303593"/>
            <a:ext cx="2357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   </a:t>
            </a:r>
            <a:r>
              <a:rPr lang="en-US" sz="1400" dirty="0" err="1"/>
              <a:t>updateSuccessful</a:t>
            </a:r>
            <a:r>
              <a:rPr lang="en-US" sz="1400" dirty="0"/>
              <a:t>()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62F9BAB-2A6D-BB4D-A1E8-FB455D84519A}"/>
              </a:ext>
            </a:extLst>
          </p:cNvPr>
          <p:cNvCxnSpPr>
            <a:cxnSpLocks/>
          </p:cNvCxnSpPr>
          <p:nvPr/>
        </p:nvCxnSpPr>
        <p:spPr>
          <a:xfrm>
            <a:off x="1285461" y="3644348"/>
            <a:ext cx="1470991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F89F80D-FB86-244A-BF85-F937863CBBAB}"/>
              </a:ext>
            </a:extLst>
          </p:cNvPr>
          <p:cNvSpPr txBox="1"/>
          <p:nvPr/>
        </p:nvSpPr>
        <p:spPr>
          <a:xfrm>
            <a:off x="1133276" y="3334879"/>
            <a:ext cx="2357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</a:t>
            </a:r>
            <a:r>
              <a:rPr lang="en-US" sz="1400" dirty="0" err="1"/>
              <a:t>checkProfile</a:t>
            </a:r>
            <a:r>
              <a:rPr lang="en-US" sz="1400" dirty="0"/>
              <a:t>()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B3BD72E-D681-8E4D-9248-891BF9B36E39}"/>
              </a:ext>
            </a:extLst>
          </p:cNvPr>
          <p:cNvSpPr/>
          <p:nvPr/>
        </p:nvSpPr>
        <p:spPr>
          <a:xfrm>
            <a:off x="2877044" y="5923062"/>
            <a:ext cx="445304" cy="5777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8699DCF-0CE4-F54A-9A55-0AE60FEECD8B}"/>
              </a:ext>
            </a:extLst>
          </p:cNvPr>
          <p:cNvCxnSpPr>
            <a:cxnSpLocks/>
          </p:cNvCxnSpPr>
          <p:nvPr/>
        </p:nvCxnSpPr>
        <p:spPr>
          <a:xfrm>
            <a:off x="1280778" y="6248400"/>
            <a:ext cx="1470991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40D80AE-DC1A-7941-80FA-FB1A1B3458C3}"/>
              </a:ext>
            </a:extLst>
          </p:cNvPr>
          <p:cNvSpPr txBox="1"/>
          <p:nvPr/>
        </p:nvSpPr>
        <p:spPr>
          <a:xfrm>
            <a:off x="1258144" y="5924768"/>
            <a:ext cx="2357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</a:t>
            </a:r>
            <a:r>
              <a:rPr lang="en-US" sz="1400" dirty="0" err="1"/>
              <a:t>closeApp</a:t>
            </a:r>
            <a:r>
              <a:rPr lang="en-US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04106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{A4729286-E08D-484C-AD27-41F3F94C1B7E}tf10001062</Template>
  <TotalTime>5355</TotalTime>
  <Words>587</Words>
  <Application>Microsoft Macintosh PowerPoint</Application>
  <PresentationFormat>Widescreen</PresentationFormat>
  <Paragraphs>174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Celestial</vt:lpstr>
      <vt:lpstr>PowerPoint Presentation</vt:lpstr>
      <vt:lpstr>PowerPoint Presentation</vt:lpstr>
      <vt:lpstr>SYSTEM OVERVIEW</vt:lpstr>
      <vt:lpstr>PowerPoint Presentation</vt:lpstr>
      <vt:lpstr>ACTOR IDENTIFICATION</vt:lpstr>
      <vt:lpstr>DESIGN PATTERN &amp;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Thank you for listening        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71</cp:revision>
  <dcterms:created xsi:type="dcterms:W3CDTF">2021-04-17T00:32:23Z</dcterms:created>
  <dcterms:modified xsi:type="dcterms:W3CDTF">2021-04-20T17:47:58Z</dcterms:modified>
</cp:coreProperties>
</file>