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70" r:id="rId7"/>
    <p:sldId id="259" r:id="rId8"/>
    <p:sldId id="271" r:id="rId9"/>
    <p:sldId id="260" r:id="rId10"/>
    <p:sldId id="261" r:id="rId11"/>
    <p:sldId id="262" r:id="rId12"/>
    <p:sldId id="274" r:id="rId13"/>
    <p:sldId id="263" r:id="rId14"/>
    <p:sldId id="275" r:id="rId15"/>
    <p:sldId id="264" r:id="rId16"/>
    <p:sldId id="276" r:id="rId17"/>
    <p:sldId id="265" r:id="rId18"/>
    <p:sldId id="277" r:id="rId19"/>
    <p:sldId id="266" r:id="rId20"/>
    <p:sldId id="278" r:id="rId21"/>
    <p:sldId id="267" r:id="rId22"/>
    <p:sldId id="279" r:id="rId23"/>
    <p:sldId id="28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2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2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7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2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5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0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50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07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B0D7-31ED-4EE0-86E7-1CC314401052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CA9F-0FF3-4F4F-934F-D078303B0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0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29" y="1538422"/>
            <a:ext cx="9978741" cy="35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80" y="1812942"/>
            <a:ext cx="7277100" cy="32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2" y="0"/>
            <a:ext cx="9894888" cy="68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95" y="337910"/>
            <a:ext cx="6044747" cy="6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0" y="2060802"/>
            <a:ext cx="11876999" cy="22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8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4" y="1517876"/>
            <a:ext cx="11753451" cy="27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298686"/>
            <a:ext cx="11339905" cy="30033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5600" y="686526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Página de resultado Águia</a:t>
            </a:r>
            <a:endParaRPr lang="pt-BR" sz="3600" b="1" dirty="0">
              <a:solidFill>
                <a:srgbClr val="00B05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12000" y="4441371"/>
            <a:ext cx="4470400" cy="49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42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6" y="613228"/>
            <a:ext cx="9628507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5600" y="686526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Página de resultado Tubarão</a:t>
            </a:r>
            <a:endParaRPr lang="pt-BR" sz="36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8" y="1994920"/>
            <a:ext cx="11904824" cy="28681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20114" y="4078514"/>
            <a:ext cx="4470400" cy="49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8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651554"/>
            <a:ext cx="9639527" cy="53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5600" y="686526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Página de resultado Lobo</a:t>
            </a:r>
            <a:endParaRPr lang="pt-BR" sz="36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" y="1832768"/>
            <a:ext cx="11931279" cy="31924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489371" y="4122057"/>
            <a:ext cx="4572267" cy="49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67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118"/>
            <a:ext cx="6749142" cy="65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55" y="442005"/>
            <a:ext cx="7988074" cy="59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5600" y="686526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Página de resultado Gato</a:t>
            </a:r>
            <a:endParaRPr lang="pt-BR" sz="36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78920"/>
            <a:ext cx="11478971" cy="310016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42629" y="4020457"/>
            <a:ext cx="4470400" cy="49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91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92" y="453798"/>
            <a:ext cx="8587015" cy="51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503" y="254391"/>
            <a:ext cx="10972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dirty="0" smtClean="0"/>
              <a:t>Link para o material: </a:t>
            </a:r>
            <a:r>
              <a:rPr lang="pt-BR" sz="9600" dirty="0" smtClean="0">
                <a:solidFill>
                  <a:srgbClr val="00B050"/>
                </a:solidFill>
              </a:rPr>
              <a:t>abre.ai/</a:t>
            </a:r>
            <a:r>
              <a:rPr lang="pt-BR" sz="9600" dirty="0" err="1" smtClean="0">
                <a:solidFill>
                  <a:srgbClr val="00B050"/>
                </a:solidFill>
              </a:rPr>
              <a:t>gCZh</a:t>
            </a:r>
            <a:endParaRPr lang="pt-BR" sz="9600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03" y="3301379"/>
            <a:ext cx="6191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3" y="1263393"/>
            <a:ext cx="11288053" cy="436024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58159" y="222068"/>
            <a:ext cx="607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CRIANDO PERGUNTA 1 E 2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83" y="0"/>
            <a:ext cx="5382760" cy="66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880744"/>
            <a:ext cx="11625790" cy="485965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987040" y="193040"/>
            <a:ext cx="607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CRIANDO PERGUNTA 3 E 4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3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35" y="1275556"/>
            <a:ext cx="8986967" cy="39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5600" y="265612"/>
            <a:ext cx="1148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CRIANDO BOTÃO PARA INICIAR A FUNÇÃO E 4 TAGS H1 PARA RECEBER O TEXTO DE RESULTADO COM PORCENTAGENS</a:t>
            </a:r>
          </a:p>
          <a:p>
            <a:pPr algn="ctr"/>
            <a:r>
              <a:rPr lang="pt-BR" sz="3200" b="1" dirty="0" smtClean="0">
                <a:solidFill>
                  <a:srgbClr val="00B050"/>
                </a:solidFill>
              </a:rPr>
              <a:t>OS RESULTADOS SÃO LINKS PARA AS PÁGINAS QUE DESCREVEM OS PERFIS</a:t>
            </a:r>
            <a:endParaRPr lang="pt-BR" sz="32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" y="2694237"/>
            <a:ext cx="11773853" cy="38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35" y="1275556"/>
            <a:ext cx="8986967" cy="395854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30400" y="2714171"/>
            <a:ext cx="3483429" cy="1175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7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8" y="1894204"/>
            <a:ext cx="10499423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2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</Words>
  <Application>Microsoft Office PowerPoint</Application>
  <PresentationFormat>Widescreen</PresentationFormat>
  <Paragraphs>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</dc:creator>
  <cp:lastModifiedBy>Ari</cp:lastModifiedBy>
  <cp:revision>12</cp:revision>
  <dcterms:created xsi:type="dcterms:W3CDTF">2023-08-15T00:18:12Z</dcterms:created>
  <dcterms:modified xsi:type="dcterms:W3CDTF">2023-08-28T11:50:45Z</dcterms:modified>
</cp:coreProperties>
</file>