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89A2-A3F8-439C-95FD-55882133C28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7B932-FD20-46E4-90B5-FBB9875E9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1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89A2-A3F8-439C-95FD-55882133C28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7B932-FD20-46E4-90B5-FBB9875E9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8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89A2-A3F8-439C-95FD-55882133C28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7B932-FD20-46E4-90B5-FBB9875E9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89A2-A3F8-439C-95FD-55882133C28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7B932-FD20-46E4-90B5-FBB9875E9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89A2-A3F8-439C-95FD-55882133C28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7B932-FD20-46E4-90B5-FBB9875E9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5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89A2-A3F8-439C-95FD-55882133C28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7B932-FD20-46E4-90B5-FBB9875E9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9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89A2-A3F8-439C-95FD-55882133C28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7B932-FD20-46E4-90B5-FBB9875E9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4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89A2-A3F8-439C-95FD-55882133C28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7B932-FD20-46E4-90B5-FBB9875E9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3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89A2-A3F8-439C-95FD-55882133C28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7B932-FD20-46E4-90B5-FBB9875E9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5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89A2-A3F8-439C-95FD-55882133C28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7B932-FD20-46E4-90B5-FBB9875E9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4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89A2-A3F8-439C-95FD-55882133C28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7B932-FD20-46E4-90B5-FBB9875E9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6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489A2-A3F8-439C-95FD-55882133C283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7B932-FD20-46E4-90B5-FBB9875E9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7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5E4ED9-68A2-4854-AA32-C0BC9C6E6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41" y="2230327"/>
            <a:ext cx="2670744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D12FF5-4AAE-45BE-BE3C-95AEF9BD6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67" y="4417471"/>
            <a:ext cx="2670744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A21DC7-7385-48B4-8DEF-33134E11C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80" y="0"/>
            <a:ext cx="2670744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C938A2-31E6-4FF6-870D-8E31190108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635" y="2286001"/>
            <a:ext cx="3049162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B337D5-44DF-45DD-A104-7AF1C164E7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174" y="4556215"/>
            <a:ext cx="3049162" cy="2286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FFF811-AE08-4BB5-B4CB-C236C9161B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174" y="0"/>
            <a:ext cx="304916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6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109946F-DF5D-4D42-A3D0-AD978E71D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247" y="4557885"/>
            <a:ext cx="3049162" cy="228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4AAA25C-30DD-4038-9015-314E16B91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23" y="4435643"/>
            <a:ext cx="2670744" cy="2286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E75D969-B090-4D86-8BA8-255889631D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173" y="2272466"/>
            <a:ext cx="3049162" cy="2286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197287E-CB5B-4C66-A4EB-1DEA6387B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23" y="2232323"/>
            <a:ext cx="2670744" cy="2286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47B8BFF-AABB-42DA-884F-E850420C68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247" y="0"/>
            <a:ext cx="3049162" cy="2286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508356E-3576-4BEE-893C-D5E9E797BB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44" y="13534"/>
            <a:ext cx="2670744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52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Wilson, David C</dc:creator>
  <cp:lastModifiedBy>Wilson, David C</cp:lastModifiedBy>
  <cp:revision>3</cp:revision>
  <dcterms:created xsi:type="dcterms:W3CDTF">2019-07-17T21:58:03Z</dcterms:created>
  <dcterms:modified xsi:type="dcterms:W3CDTF">2019-07-17T22:29:56Z</dcterms:modified>
</cp:coreProperties>
</file>