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63" r:id="rId4"/>
    <p:sldId id="269" r:id="rId5"/>
    <p:sldId id="257" r:id="rId6"/>
    <p:sldId id="270" r:id="rId7"/>
    <p:sldId id="260" r:id="rId8"/>
    <p:sldId id="261" r:id="rId9"/>
    <p:sldId id="266" r:id="rId10"/>
    <p:sldId id="267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nva Sans" panose="020B0604020202020204" charset="0"/>
      <p:regular r:id="rId16"/>
    </p:embeddedFont>
    <p:embeddedFont>
      <p:font typeface="Canva Sans Bold" panose="020B0604020202020204" charset="0"/>
      <p:regular r:id="rId17"/>
    </p:embeddedFont>
    <p:embeddedFont>
      <p:font typeface="Poppins" panose="00000500000000000000" pitchFamily="2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5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30.svg"/><Relationship Id="rId5" Type="http://schemas.openxmlformats.org/officeDocument/2006/relationships/image" Target="../media/image10.svg"/><Relationship Id="rId10" Type="http://schemas.openxmlformats.org/officeDocument/2006/relationships/image" Target="../media/image29.png"/><Relationship Id="rId4" Type="http://schemas.openxmlformats.org/officeDocument/2006/relationships/image" Target="../media/image9.png"/><Relationship Id="rId9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0.svg"/><Relationship Id="rId10" Type="http://schemas.openxmlformats.org/officeDocument/2006/relationships/image" Target="../media/image15.jp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9.sv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hyperlink" Target="https://github.com/ariniamsr/Vehicle_Insurance" TargetMode="External"/><Relationship Id="rId5" Type="http://schemas.openxmlformats.org/officeDocument/2006/relationships/image" Target="../media/image10.svg"/><Relationship Id="rId10" Type="http://schemas.openxmlformats.org/officeDocument/2006/relationships/hyperlink" Target="https://github.com/ariniamsr/bike-sharing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2.png"/><Relationship Id="rId5" Type="http://schemas.openxmlformats.org/officeDocument/2006/relationships/image" Target="../media/image8.svg"/><Relationship Id="rId10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hyperlink" Target="https://lookerstudio.google.com/u/0/reporting/3b6dff1b-6d81-4a97-a698-4b06e557ad4a/page/GNajD/edit" TargetMode="External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7.svg"/><Relationship Id="rId5" Type="http://schemas.openxmlformats.org/officeDocument/2006/relationships/image" Target="../media/image8.svg"/><Relationship Id="rId10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9.svg"/><Relationship Id="rId7" Type="http://schemas.openxmlformats.org/officeDocument/2006/relationships/image" Target="../media/image10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7.svg"/><Relationship Id="rId5" Type="http://schemas.openxmlformats.org/officeDocument/2006/relationships/image" Target="../media/image2.svg"/><Relationship Id="rId10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hyperlink" Target="mailto:ariniarum98@gmail.com" TargetMode="External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hyperlink" Target="https://github.com/ariniamsr/Project-Based-Internship-Business-Intelligence-Analyst-by-Rakamin-Academy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hyperlink" Target="https://lookerstudio.google.com/u/0/reporting/3b6dff1b-6d81-4a97-a698-4b06e557ad4a/page/GNajD/edit" TargetMode="External"/><Relationship Id="rId5" Type="http://schemas.openxmlformats.org/officeDocument/2006/relationships/image" Target="../media/image10.svg"/><Relationship Id="rId15" Type="http://schemas.openxmlformats.org/officeDocument/2006/relationships/image" Target="../media/image27.png"/><Relationship Id="rId10" Type="http://schemas.openxmlformats.org/officeDocument/2006/relationships/hyperlink" Target="https://www.linkedin.com/in/ariniarumsari/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25.sv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flipH="1">
            <a:off x="-928410" y="5913987"/>
            <a:ext cx="5231375" cy="6052040"/>
          </a:xfrm>
          <a:custGeom>
            <a:avLst/>
            <a:gdLst/>
            <a:ahLst/>
            <a:cxnLst/>
            <a:rect l="l" t="t" r="r" b="b"/>
            <a:pathLst>
              <a:path w="5231375" h="6052040">
                <a:moveTo>
                  <a:pt x="5231375" y="0"/>
                </a:moveTo>
                <a:lnTo>
                  <a:pt x="0" y="0"/>
                </a:lnTo>
                <a:lnTo>
                  <a:pt x="0" y="6052040"/>
                </a:lnTo>
                <a:lnTo>
                  <a:pt x="5231375" y="6052040"/>
                </a:lnTo>
                <a:lnTo>
                  <a:pt x="523137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032201">
            <a:off x="4377376" y="1529719"/>
            <a:ext cx="9054272" cy="8160023"/>
          </a:xfrm>
          <a:custGeom>
            <a:avLst/>
            <a:gdLst/>
            <a:ahLst/>
            <a:cxnLst/>
            <a:rect l="l" t="t" r="r" b="b"/>
            <a:pathLst>
              <a:path w="9054272" h="8160023">
                <a:moveTo>
                  <a:pt x="0" y="0"/>
                </a:moveTo>
                <a:lnTo>
                  <a:pt x="9054272" y="0"/>
                </a:lnTo>
                <a:lnTo>
                  <a:pt x="9054272" y="8160023"/>
                </a:lnTo>
                <a:lnTo>
                  <a:pt x="0" y="81600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4602986">
            <a:off x="11228163" y="3978054"/>
            <a:ext cx="1390189" cy="1221307"/>
          </a:xfrm>
          <a:custGeom>
            <a:avLst/>
            <a:gdLst/>
            <a:ahLst/>
            <a:cxnLst/>
            <a:rect l="l" t="t" r="r" b="b"/>
            <a:pathLst>
              <a:path w="1390189" h="1221307">
                <a:moveTo>
                  <a:pt x="0" y="0"/>
                </a:moveTo>
                <a:lnTo>
                  <a:pt x="1390189" y="0"/>
                </a:lnTo>
                <a:lnTo>
                  <a:pt x="1390189" y="1221307"/>
                </a:lnTo>
                <a:lnTo>
                  <a:pt x="0" y="12213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074365" y="3924300"/>
            <a:ext cx="9870235" cy="26845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856"/>
              </a:lnSpc>
            </a:pPr>
            <a:r>
              <a:rPr lang="en-US" sz="7200" dirty="0">
                <a:solidFill>
                  <a:srgbClr val="000000"/>
                </a:solidFill>
                <a:latin typeface="Canva Sans Bold"/>
              </a:rPr>
              <a:t> Business </a:t>
            </a:r>
          </a:p>
          <a:p>
            <a:pPr algn="ctr">
              <a:lnSpc>
                <a:spcPts val="10856"/>
              </a:lnSpc>
            </a:pPr>
            <a:r>
              <a:rPr lang="en-US" sz="7200" dirty="0">
                <a:solidFill>
                  <a:srgbClr val="000000"/>
                </a:solidFill>
                <a:latin typeface="Canva Sans Bold"/>
              </a:rPr>
              <a:t>Intelligence Analyst</a:t>
            </a:r>
          </a:p>
        </p:txBody>
      </p:sp>
      <p:sp>
        <p:nvSpPr>
          <p:cNvPr id="9" name="Freeform 9"/>
          <p:cNvSpPr/>
          <p:nvPr/>
        </p:nvSpPr>
        <p:spPr>
          <a:xfrm rot="-2924999">
            <a:off x="16576762" y="-1229799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2924999">
            <a:off x="16136589" y="-102870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332611" y="8231124"/>
            <a:ext cx="11352084" cy="8843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974"/>
              </a:lnSpc>
            </a:pPr>
            <a:r>
              <a:rPr lang="en-US" sz="3200" dirty="0">
                <a:solidFill>
                  <a:srgbClr val="46556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Virtual Internship Experience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383412-CE2F-E4BB-7CF3-A31FDF8B094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2965" y="366713"/>
            <a:ext cx="2562843" cy="890588"/>
          </a:xfrm>
          <a:prstGeom prst="rect">
            <a:avLst/>
          </a:prstGeom>
        </p:spPr>
      </p:pic>
      <p:sp>
        <p:nvSpPr>
          <p:cNvPr id="15" name="Google Shape;59;p13">
            <a:extLst>
              <a:ext uri="{FF2B5EF4-FFF2-40B4-BE49-F238E27FC236}">
                <a16:creationId xmlns:a16="http://schemas.microsoft.com/office/drawing/2014/main" id="{4D847D5C-5FD2-AE90-C133-F2C45B74EA7E}"/>
              </a:ext>
            </a:extLst>
          </p:cNvPr>
          <p:cNvSpPr txBox="1"/>
          <p:nvPr/>
        </p:nvSpPr>
        <p:spPr>
          <a:xfrm>
            <a:off x="3184905" y="488757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tx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 dirty="0">
              <a:solidFill>
                <a:schemeClr val="tx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pic>
        <p:nvPicPr>
          <p:cNvPr id="16" name="Picture 15" descr="PT. BANK MUAMALAT INDONESIA, TBK - Indonesia Sharia Economic Festival">
            <a:extLst>
              <a:ext uri="{FF2B5EF4-FFF2-40B4-BE49-F238E27FC236}">
                <a16:creationId xmlns:a16="http://schemas.microsoft.com/office/drawing/2014/main" id="{D141B741-7F87-C347-B352-3197EF94F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37549"/>
            <a:ext cx="2120447" cy="89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8">
            <a:extLst>
              <a:ext uri="{FF2B5EF4-FFF2-40B4-BE49-F238E27FC236}">
                <a16:creationId xmlns:a16="http://schemas.microsoft.com/office/drawing/2014/main" id="{18E9EE94-C496-F893-9C12-23B9587667E2}"/>
              </a:ext>
            </a:extLst>
          </p:cNvPr>
          <p:cNvSpPr txBox="1"/>
          <p:nvPr/>
        </p:nvSpPr>
        <p:spPr>
          <a:xfrm>
            <a:off x="15169507" y="9715500"/>
            <a:ext cx="2982576" cy="4515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 dirty="0">
                <a:solidFill>
                  <a:srgbClr val="000000"/>
                </a:solidFill>
                <a:latin typeface="Poppins"/>
              </a:rPr>
              <a:t>By Arini Arumsari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76340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749714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2924999">
            <a:off x="-2503731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2924999">
            <a:off x="-2943904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2924999">
            <a:off x="16576762" y="-1229799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2924999">
            <a:off x="16136589" y="-102870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6627821" y="3086100"/>
            <a:ext cx="4944440" cy="4189290"/>
          </a:xfrm>
          <a:custGeom>
            <a:avLst/>
            <a:gdLst/>
            <a:ahLst/>
            <a:cxnLst/>
            <a:rect l="l" t="t" r="r" b="b"/>
            <a:pathLst>
              <a:path w="4944440" h="4189290">
                <a:moveTo>
                  <a:pt x="0" y="0"/>
                </a:moveTo>
                <a:lnTo>
                  <a:pt x="4944441" y="0"/>
                </a:lnTo>
                <a:lnTo>
                  <a:pt x="4944441" y="4189290"/>
                </a:lnTo>
                <a:lnTo>
                  <a:pt x="0" y="41892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627821" y="3086100"/>
            <a:ext cx="4979963" cy="4114800"/>
          </a:xfrm>
          <a:custGeom>
            <a:avLst/>
            <a:gdLst/>
            <a:ahLst/>
            <a:cxnLst/>
            <a:rect l="l" t="t" r="r" b="b"/>
            <a:pathLst>
              <a:path w="4979963" h="4114800">
                <a:moveTo>
                  <a:pt x="0" y="0"/>
                </a:moveTo>
                <a:lnTo>
                  <a:pt x="4979963" y="0"/>
                </a:lnTo>
                <a:lnTo>
                  <a:pt x="49799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76340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749714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2924999">
            <a:off x="-2503731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2924999">
            <a:off x="-2943904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2924999">
            <a:off x="16576762" y="-1229799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2924999">
            <a:off x="16136589" y="-102870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7429558" y="1818709"/>
            <a:ext cx="8626713" cy="6649582"/>
          </a:xfrm>
          <a:custGeom>
            <a:avLst/>
            <a:gdLst/>
            <a:ahLst/>
            <a:cxnLst/>
            <a:rect l="l" t="t" r="r" b="b"/>
            <a:pathLst>
              <a:path w="8626713" h="6649582">
                <a:moveTo>
                  <a:pt x="0" y="0"/>
                </a:moveTo>
                <a:lnTo>
                  <a:pt x="8626713" y="0"/>
                </a:lnTo>
                <a:lnTo>
                  <a:pt x="8626713" y="6649582"/>
                </a:lnTo>
                <a:lnTo>
                  <a:pt x="0" y="66495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7667683" y="2019617"/>
            <a:ext cx="8626713" cy="1009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 spc="671">
                <a:solidFill>
                  <a:srgbClr val="465562"/>
                </a:solidFill>
                <a:latin typeface="Canva Sans Bold"/>
              </a:rPr>
              <a:t>About Me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355613" y="3440798"/>
            <a:ext cx="7250853" cy="2740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25"/>
              </a:lnSpc>
            </a:pPr>
            <a:r>
              <a:rPr lang="en-US" sz="2589" dirty="0">
                <a:solidFill>
                  <a:srgbClr val="465562"/>
                </a:solidFill>
                <a:latin typeface="Canva Sans Bold"/>
              </a:rPr>
              <a:t>Graduate from State Polytechnic of Malang, Recently I join bootcamp at Rakamin Academy majoring Data Scientist for six month, I have experience internship virtual from Rakamin Academy X PT. Bank </a:t>
            </a:r>
            <a:r>
              <a:rPr lang="en-US" sz="2589" dirty="0" err="1">
                <a:solidFill>
                  <a:srgbClr val="465562"/>
                </a:solidFill>
                <a:latin typeface="Canva Sans Bold"/>
              </a:rPr>
              <a:t>Muamalat</a:t>
            </a:r>
            <a:r>
              <a:rPr lang="en-US" sz="2589" dirty="0">
                <a:solidFill>
                  <a:srgbClr val="465562"/>
                </a:solidFill>
                <a:latin typeface="Canva Sans Bold"/>
              </a:rPr>
              <a:t> as a </a:t>
            </a:r>
            <a:r>
              <a:rPr lang="en-US" sz="2589">
                <a:solidFill>
                  <a:srgbClr val="465562"/>
                </a:solidFill>
                <a:latin typeface="Canva Sans Bold"/>
              </a:rPr>
              <a:t>Business Intelligence Analyst.</a:t>
            </a:r>
            <a:endParaRPr lang="en-US" sz="2589" dirty="0">
              <a:solidFill>
                <a:srgbClr val="465562"/>
              </a:solidFill>
              <a:latin typeface="Canva Sans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856777" y="7073571"/>
            <a:ext cx="5870255" cy="9467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56"/>
              </a:lnSpc>
            </a:pPr>
            <a:r>
              <a:rPr lang="en-US" sz="3600" dirty="0">
                <a:solidFill>
                  <a:srgbClr val="46556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Arini Arumsari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425D90-CF23-3F4B-F718-ABCEA65904B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54" t="18042" r="18577" b="16084"/>
          <a:stretch/>
        </p:blipFill>
        <p:spPr>
          <a:xfrm>
            <a:off x="2185459" y="2429699"/>
            <a:ext cx="5212892" cy="4762500"/>
          </a:xfrm>
          <a:prstGeom prst="ellipse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76340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749714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2924999">
            <a:off x="-2503731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2924999">
            <a:off x="-2943904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2924999">
            <a:off x="16576762" y="-1229799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2924999">
            <a:off x="16136589" y="-102870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5309527" y="2861394"/>
            <a:ext cx="7695537" cy="471080"/>
          </a:xfrm>
          <a:custGeom>
            <a:avLst/>
            <a:gdLst/>
            <a:ahLst/>
            <a:cxnLst/>
            <a:rect l="l" t="t" r="r" b="b"/>
            <a:pathLst>
              <a:path w="7695537" h="471080">
                <a:moveTo>
                  <a:pt x="0" y="0"/>
                </a:moveTo>
                <a:lnTo>
                  <a:pt x="7695537" y="0"/>
                </a:lnTo>
                <a:lnTo>
                  <a:pt x="7695537" y="471080"/>
                </a:lnTo>
                <a:lnTo>
                  <a:pt x="0" y="4710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454637" y="1495996"/>
            <a:ext cx="11539117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spc="2723">
                <a:solidFill>
                  <a:srgbClr val="000000"/>
                </a:solidFill>
                <a:latin typeface="Canva Sans Bold"/>
              </a:rPr>
              <a:t>Portfolio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727123" y="5134585"/>
            <a:ext cx="6437873" cy="1912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04"/>
              </a:lnSpc>
            </a:pPr>
            <a:r>
              <a:rPr lang="en-US" sz="2377" dirty="0">
                <a:solidFill>
                  <a:srgbClr val="000000"/>
                </a:solidFill>
                <a:latin typeface="Poppins"/>
              </a:rPr>
              <a:t>This project aims to analyze the data in the Bike Sharing Dataset. The ultimate goal is to generate useful insights and information from the analyzed data. </a:t>
            </a:r>
            <a:r>
              <a:rPr lang="en-US" sz="2377" dirty="0">
                <a:solidFill>
                  <a:srgbClr val="000000"/>
                </a:solidFill>
                <a:latin typeface="Poppins"/>
                <a:hlinkClick r:id="rId10"/>
              </a:rPr>
              <a:t>link</a:t>
            </a:r>
            <a:endParaRPr lang="en-US" sz="2377" dirty="0">
              <a:solidFill>
                <a:srgbClr val="000000"/>
              </a:solidFill>
              <a:latin typeface="Poppi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051296" y="5132174"/>
            <a:ext cx="7003458" cy="1912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04"/>
              </a:lnSpc>
            </a:pPr>
            <a:r>
              <a:rPr lang="en-US" sz="2377" dirty="0">
                <a:solidFill>
                  <a:srgbClr val="000000"/>
                </a:solidFill>
                <a:latin typeface="Poppins"/>
              </a:rPr>
              <a:t>The company aims to predict customer interest from existing health insurance policyholder data. To do this, a model is needed that can assist the process. </a:t>
            </a:r>
            <a:r>
              <a:rPr lang="en-US" sz="2377" dirty="0">
                <a:solidFill>
                  <a:srgbClr val="000000"/>
                </a:solidFill>
                <a:latin typeface="Poppins"/>
                <a:hlinkClick r:id="rId11"/>
              </a:rPr>
              <a:t>link</a:t>
            </a:r>
            <a:endParaRPr lang="en-US" sz="2377" dirty="0">
              <a:solidFill>
                <a:srgbClr val="000000"/>
              </a:solidFill>
              <a:latin typeface="Poppi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727123" y="4252489"/>
            <a:ext cx="8020478" cy="671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0000"/>
                </a:solidFill>
                <a:latin typeface="Canva Sans Bold"/>
              </a:rPr>
              <a:t>BIKE SHARING DATASET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051296" y="4252489"/>
            <a:ext cx="8020478" cy="688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0000"/>
                </a:solidFill>
                <a:latin typeface="Canva Sans Bold"/>
              </a:rPr>
              <a:t>VEHICLE INSURANCE</a:t>
            </a:r>
          </a:p>
        </p:txBody>
      </p:sp>
      <p:sp>
        <p:nvSpPr>
          <p:cNvPr id="16" name="Freeform 16"/>
          <p:cNvSpPr/>
          <p:nvPr/>
        </p:nvSpPr>
        <p:spPr>
          <a:xfrm rot="-2941998">
            <a:off x="8574029" y="6754924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7" y="0"/>
                </a:lnTo>
                <a:lnTo>
                  <a:pt x="776757" y="1197031"/>
                </a:lnTo>
                <a:lnTo>
                  <a:pt x="0" y="119703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2950600">
            <a:off x="2705936" y="4536070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7" y="0"/>
                </a:lnTo>
                <a:lnTo>
                  <a:pt x="776757" y="1197031"/>
                </a:lnTo>
                <a:lnTo>
                  <a:pt x="0" y="119703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-3561944" flipH="1">
            <a:off x="15561097" y="3458836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776756" y="0"/>
                </a:moveTo>
                <a:lnTo>
                  <a:pt x="0" y="0"/>
                </a:lnTo>
                <a:lnTo>
                  <a:pt x="0" y="1197030"/>
                </a:lnTo>
                <a:lnTo>
                  <a:pt x="776756" y="1197030"/>
                </a:lnTo>
                <a:lnTo>
                  <a:pt x="776756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76340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749714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2924999">
            <a:off x="16576762" y="-1229799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384032" y="1610873"/>
            <a:ext cx="6050139" cy="370358"/>
          </a:xfrm>
          <a:custGeom>
            <a:avLst/>
            <a:gdLst/>
            <a:ahLst/>
            <a:cxnLst/>
            <a:rect l="l" t="t" r="r" b="b"/>
            <a:pathLst>
              <a:path w="6050139" h="370358">
                <a:moveTo>
                  <a:pt x="0" y="0"/>
                </a:moveTo>
                <a:lnTo>
                  <a:pt x="6050139" y="0"/>
                </a:lnTo>
                <a:lnTo>
                  <a:pt x="6050139" y="370358"/>
                </a:lnTo>
                <a:lnTo>
                  <a:pt x="0" y="3703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-228600" y="44329"/>
            <a:ext cx="6630114" cy="14592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6600" dirty="0">
                <a:solidFill>
                  <a:srgbClr val="000000"/>
                </a:solidFill>
                <a:latin typeface="Canva Sans Bold"/>
              </a:rPr>
              <a:t>Flow Chart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5E8F50-C047-5565-B27F-FAD4F6811197}"/>
              </a:ext>
            </a:extLst>
          </p:cNvPr>
          <p:cNvSpPr/>
          <p:nvPr/>
        </p:nvSpPr>
        <p:spPr>
          <a:xfrm>
            <a:off x="7372225" y="3026492"/>
            <a:ext cx="2545080" cy="819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Create ERD Diagram</a:t>
            </a:r>
            <a:endParaRPr lang="en-US" sz="20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558879-4A3E-C511-3585-4D66129D1992}"/>
              </a:ext>
            </a:extLst>
          </p:cNvPr>
          <p:cNvSpPr/>
          <p:nvPr/>
        </p:nvSpPr>
        <p:spPr>
          <a:xfrm>
            <a:off x="7562725" y="4329446"/>
            <a:ext cx="2164080" cy="655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Create Master Table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710B0F-40B7-F8D1-9D9C-26EA0687C80F}"/>
              </a:ext>
            </a:extLst>
          </p:cNvPr>
          <p:cNvSpPr/>
          <p:nvPr/>
        </p:nvSpPr>
        <p:spPr>
          <a:xfrm>
            <a:off x="7562725" y="5509239"/>
            <a:ext cx="2164080" cy="807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answer by query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B67BBD6-3973-E969-B38C-6E9F09942A50}"/>
              </a:ext>
            </a:extLst>
          </p:cNvPr>
          <p:cNvSpPr/>
          <p:nvPr/>
        </p:nvSpPr>
        <p:spPr>
          <a:xfrm>
            <a:off x="8049779" y="1341335"/>
            <a:ext cx="1230165" cy="11577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Start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B58203-41FD-06A0-67EA-299188216A60}"/>
              </a:ext>
            </a:extLst>
          </p:cNvPr>
          <p:cNvCxnSpPr>
            <a:cxnSpLocks/>
          </p:cNvCxnSpPr>
          <p:nvPr/>
        </p:nvCxnSpPr>
        <p:spPr>
          <a:xfrm>
            <a:off x="8664861" y="2499040"/>
            <a:ext cx="0" cy="468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A2263D4-A825-D25A-93E0-EBB4F662CD0A}"/>
              </a:ext>
            </a:extLst>
          </p:cNvPr>
          <p:cNvSpPr/>
          <p:nvPr/>
        </p:nvSpPr>
        <p:spPr>
          <a:xfrm>
            <a:off x="7582821" y="6841432"/>
            <a:ext cx="2164080" cy="807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Dashboard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AAAAED-1F13-C769-C9B9-59A5F37BB9F9}"/>
              </a:ext>
            </a:extLst>
          </p:cNvPr>
          <p:cNvCxnSpPr>
            <a:cxnSpLocks/>
          </p:cNvCxnSpPr>
          <p:nvPr/>
        </p:nvCxnSpPr>
        <p:spPr>
          <a:xfrm>
            <a:off x="8664861" y="3846192"/>
            <a:ext cx="0" cy="468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0FB3AB-CFC9-11D3-739D-494892959226}"/>
              </a:ext>
            </a:extLst>
          </p:cNvPr>
          <p:cNvCxnSpPr>
            <a:cxnSpLocks/>
          </p:cNvCxnSpPr>
          <p:nvPr/>
        </p:nvCxnSpPr>
        <p:spPr>
          <a:xfrm>
            <a:off x="8666369" y="4984766"/>
            <a:ext cx="0" cy="468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678069-A0B0-93FA-B958-F432D759952F}"/>
              </a:ext>
            </a:extLst>
          </p:cNvPr>
          <p:cNvCxnSpPr>
            <a:cxnSpLocks/>
          </p:cNvCxnSpPr>
          <p:nvPr/>
        </p:nvCxnSpPr>
        <p:spPr>
          <a:xfrm>
            <a:off x="8624334" y="6314796"/>
            <a:ext cx="0" cy="468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DB4944D6-50DE-B7FD-BE85-EC85079931E5}"/>
              </a:ext>
            </a:extLst>
          </p:cNvPr>
          <p:cNvSpPr/>
          <p:nvPr/>
        </p:nvSpPr>
        <p:spPr>
          <a:xfrm>
            <a:off x="8009251" y="8100595"/>
            <a:ext cx="1230165" cy="11577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End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C5277B-44C7-E86F-7188-A006B3C0A6F7}"/>
              </a:ext>
            </a:extLst>
          </p:cNvPr>
          <p:cNvCxnSpPr>
            <a:cxnSpLocks/>
          </p:cNvCxnSpPr>
          <p:nvPr/>
        </p:nvCxnSpPr>
        <p:spPr>
          <a:xfrm>
            <a:off x="8624334" y="7649152"/>
            <a:ext cx="0" cy="468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11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76340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749714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2924999">
            <a:off x="16576762" y="-1229799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2924999">
            <a:off x="16136589" y="-102870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28600" y="1346242"/>
            <a:ext cx="6050139" cy="370358"/>
          </a:xfrm>
          <a:custGeom>
            <a:avLst/>
            <a:gdLst/>
            <a:ahLst/>
            <a:cxnLst/>
            <a:rect l="l" t="t" r="r" b="b"/>
            <a:pathLst>
              <a:path w="6050139" h="370358">
                <a:moveTo>
                  <a:pt x="0" y="0"/>
                </a:moveTo>
                <a:lnTo>
                  <a:pt x="6050139" y="0"/>
                </a:lnTo>
                <a:lnTo>
                  <a:pt x="6050139" y="370358"/>
                </a:lnTo>
                <a:lnTo>
                  <a:pt x="0" y="3703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80892" y="-38100"/>
            <a:ext cx="6630114" cy="1399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4800" dirty="0">
                <a:solidFill>
                  <a:srgbClr val="000000"/>
                </a:solidFill>
                <a:latin typeface="Canva Sans Bold"/>
              </a:rPr>
              <a:t>Create ERD Diagram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3E1A4D-D8D9-7646-748F-3A25F49505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68479" y="1866900"/>
            <a:ext cx="10551042" cy="80617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76340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749714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2924999">
            <a:off x="16576762" y="-1229799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2924999">
            <a:off x="16136589" y="-102870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505540" y="5029200"/>
            <a:ext cx="13276920" cy="963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 dirty="0">
                <a:solidFill>
                  <a:srgbClr val="000000"/>
                </a:solidFill>
                <a:latin typeface="Poppins"/>
              </a:rPr>
              <a:t>Presentation are communication tools that can be used as </a:t>
            </a:r>
            <a:r>
              <a:rPr lang="en-US" sz="2399" dirty="0" err="1">
                <a:solidFill>
                  <a:srgbClr val="000000"/>
                </a:solidFill>
                <a:latin typeface="Poppins"/>
              </a:rPr>
              <a:t>demontrations</a:t>
            </a:r>
            <a:r>
              <a:rPr lang="en-US" sz="2399" dirty="0">
                <a:solidFill>
                  <a:srgbClr val="000000"/>
                </a:solidFill>
                <a:latin typeface="Poppins"/>
              </a:rPr>
              <a:t>, lectures, reports, and more. it is mostly presented before an audience.</a:t>
            </a:r>
          </a:p>
        </p:txBody>
      </p:sp>
      <p:sp>
        <p:nvSpPr>
          <p:cNvPr id="9" name="Freeform 9"/>
          <p:cNvSpPr/>
          <p:nvPr/>
        </p:nvSpPr>
        <p:spPr>
          <a:xfrm>
            <a:off x="5682017" y="3517265"/>
            <a:ext cx="6050139" cy="370358"/>
          </a:xfrm>
          <a:custGeom>
            <a:avLst/>
            <a:gdLst/>
            <a:ahLst/>
            <a:cxnLst/>
            <a:rect l="l" t="t" r="r" b="b"/>
            <a:pathLst>
              <a:path w="6050139" h="370358">
                <a:moveTo>
                  <a:pt x="0" y="0"/>
                </a:moveTo>
                <a:lnTo>
                  <a:pt x="6050139" y="0"/>
                </a:lnTo>
                <a:lnTo>
                  <a:pt x="6050139" y="370358"/>
                </a:lnTo>
                <a:lnTo>
                  <a:pt x="0" y="3703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5736953" y="2132923"/>
            <a:ext cx="6630114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000000"/>
                </a:solidFill>
                <a:latin typeface="Canva Sans Bold"/>
              </a:rPr>
              <a:t>Welcome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096874" y="9001126"/>
            <a:ext cx="4254643" cy="257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AF805C"/>
                </a:solidFill>
                <a:latin typeface="Canva Sans"/>
              </a:rPr>
              <a:t>@reallygreatsite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92CFF2-E7BD-CA7E-D606-5BFB81367610}"/>
              </a:ext>
            </a:extLst>
          </p:cNvPr>
          <p:cNvSpPr/>
          <p:nvPr/>
        </p:nvSpPr>
        <p:spPr>
          <a:xfrm>
            <a:off x="18143" y="0"/>
            <a:ext cx="18364200" cy="10287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4" name="Freeform 2">
            <a:extLst>
              <a:ext uri="{FF2B5EF4-FFF2-40B4-BE49-F238E27FC236}">
                <a16:creationId xmlns:a16="http://schemas.microsoft.com/office/drawing/2014/main" id="{D4EEFEDF-B749-3EB0-BA8A-849345CAC253}"/>
              </a:ext>
            </a:extLst>
          </p:cNvPr>
          <p:cNvSpPr/>
          <p:nvPr/>
        </p:nvSpPr>
        <p:spPr>
          <a:xfrm>
            <a:off x="15428740" y="76993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ACB71B2B-20D9-0B0D-4A0E-42FDC7C066EA}"/>
              </a:ext>
            </a:extLst>
          </p:cNvPr>
          <p:cNvSpPr/>
          <p:nvPr/>
        </p:nvSpPr>
        <p:spPr>
          <a:xfrm flipH="1">
            <a:off x="-597314" y="76993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90944426-566B-7B0D-F3A4-B8F2918EA674}"/>
              </a:ext>
            </a:extLst>
          </p:cNvPr>
          <p:cNvSpPr/>
          <p:nvPr/>
        </p:nvSpPr>
        <p:spPr>
          <a:xfrm rot="18675001">
            <a:off x="16729162" y="-1077399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0D588596-748A-3A8D-AB4E-97DA89185416}"/>
              </a:ext>
            </a:extLst>
          </p:cNvPr>
          <p:cNvSpPr/>
          <p:nvPr/>
        </p:nvSpPr>
        <p:spPr>
          <a:xfrm rot="18675001">
            <a:off x="16288989" y="-87630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9">
            <a:extLst>
              <a:ext uri="{FF2B5EF4-FFF2-40B4-BE49-F238E27FC236}">
                <a16:creationId xmlns:a16="http://schemas.microsoft.com/office/drawing/2014/main" id="{7FDC46D1-8C63-D8C0-CC70-10D7000E3D12}"/>
              </a:ext>
            </a:extLst>
          </p:cNvPr>
          <p:cNvSpPr/>
          <p:nvPr/>
        </p:nvSpPr>
        <p:spPr>
          <a:xfrm>
            <a:off x="477750" y="1346242"/>
            <a:ext cx="6050139" cy="370358"/>
          </a:xfrm>
          <a:custGeom>
            <a:avLst/>
            <a:gdLst/>
            <a:ahLst/>
            <a:cxnLst/>
            <a:rect l="l" t="t" r="r" b="b"/>
            <a:pathLst>
              <a:path w="6050139" h="370358">
                <a:moveTo>
                  <a:pt x="0" y="0"/>
                </a:moveTo>
                <a:lnTo>
                  <a:pt x="6050139" y="0"/>
                </a:lnTo>
                <a:lnTo>
                  <a:pt x="6050139" y="370358"/>
                </a:lnTo>
                <a:lnTo>
                  <a:pt x="0" y="3703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10">
            <a:extLst>
              <a:ext uri="{FF2B5EF4-FFF2-40B4-BE49-F238E27FC236}">
                <a16:creationId xmlns:a16="http://schemas.microsoft.com/office/drawing/2014/main" id="{CB75F717-1675-69C7-DF71-24D234F7FE93}"/>
              </a:ext>
            </a:extLst>
          </p:cNvPr>
          <p:cNvSpPr txBox="1"/>
          <p:nvPr/>
        </p:nvSpPr>
        <p:spPr>
          <a:xfrm>
            <a:off x="532686" y="-38100"/>
            <a:ext cx="6630114" cy="1386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4800" dirty="0">
                <a:solidFill>
                  <a:srgbClr val="000000"/>
                </a:solidFill>
                <a:latin typeface="Canva Sans Bold"/>
              </a:rPr>
              <a:t>Create Master Table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F7D38FD-32C1-669B-1359-FC1A11F408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2127" y="1878168"/>
            <a:ext cx="8991600" cy="57048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F58A972-D91B-30E4-36DD-36065934DCA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82536" y="7852565"/>
            <a:ext cx="8870782" cy="192001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4096611-5C6C-3787-73CC-E0543A1C70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46531" y="1777952"/>
            <a:ext cx="8991600" cy="570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0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76340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749714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2924999">
            <a:off x="16576762" y="-1229799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2924999">
            <a:off x="16136589" y="-102870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-1981200" y="-80651"/>
            <a:ext cx="10671636" cy="1399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4800" dirty="0">
                <a:solidFill>
                  <a:srgbClr val="000000"/>
                </a:solidFill>
                <a:latin typeface="Canva Sans Bold"/>
              </a:rPr>
              <a:t>Dashboard</a:t>
            </a:r>
          </a:p>
        </p:txBody>
      </p:sp>
      <p:sp>
        <p:nvSpPr>
          <p:cNvPr id="18" name="Freeform 18"/>
          <p:cNvSpPr/>
          <p:nvPr/>
        </p:nvSpPr>
        <p:spPr>
          <a:xfrm rot="-3561944" flipH="1">
            <a:off x="16449251" y="3033050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776757" y="0"/>
                </a:moveTo>
                <a:lnTo>
                  <a:pt x="0" y="0"/>
                </a:lnTo>
                <a:lnTo>
                  <a:pt x="0" y="1197031"/>
                </a:lnTo>
                <a:lnTo>
                  <a:pt x="776757" y="1197031"/>
                </a:lnTo>
                <a:lnTo>
                  <a:pt x="776757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9">
            <a:extLst>
              <a:ext uri="{FF2B5EF4-FFF2-40B4-BE49-F238E27FC236}">
                <a16:creationId xmlns:a16="http://schemas.microsoft.com/office/drawing/2014/main" id="{F6B9554C-11B0-24FA-7932-9918E2FFA173}"/>
              </a:ext>
            </a:extLst>
          </p:cNvPr>
          <p:cNvSpPr/>
          <p:nvPr/>
        </p:nvSpPr>
        <p:spPr>
          <a:xfrm>
            <a:off x="228600" y="1346242"/>
            <a:ext cx="6050139" cy="370358"/>
          </a:xfrm>
          <a:custGeom>
            <a:avLst/>
            <a:gdLst/>
            <a:ahLst/>
            <a:cxnLst/>
            <a:rect l="l" t="t" r="r" b="b"/>
            <a:pathLst>
              <a:path w="6050139" h="370358">
                <a:moveTo>
                  <a:pt x="0" y="0"/>
                </a:moveTo>
                <a:lnTo>
                  <a:pt x="6050139" y="0"/>
                </a:lnTo>
                <a:lnTo>
                  <a:pt x="6050139" y="370358"/>
                </a:lnTo>
                <a:lnTo>
                  <a:pt x="0" y="37035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A8D67D5-FF56-9405-341E-8FD3F39A2C1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91466" y="1866900"/>
            <a:ext cx="10107808" cy="7594516"/>
          </a:xfrm>
          <a:prstGeom prst="rect">
            <a:avLst/>
          </a:prstGeom>
        </p:spPr>
      </p:pic>
      <p:sp>
        <p:nvSpPr>
          <p:cNvPr id="22" name="TextBox 19">
            <a:extLst>
              <a:ext uri="{FF2B5EF4-FFF2-40B4-BE49-F238E27FC236}">
                <a16:creationId xmlns:a16="http://schemas.microsoft.com/office/drawing/2014/main" id="{FE9E557E-2B84-4023-CFAB-70B2B9003F04}"/>
              </a:ext>
            </a:extLst>
          </p:cNvPr>
          <p:cNvSpPr txBox="1"/>
          <p:nvPr/>
        </p:nvSpPr>
        <p:spPr>
          <a:xfrm>
            <a:off x="7118048" y="9617159"/>
            <a:ext cx="4254643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2000" dirty="0">
                <a:solidFill>
                  <a:srgbClr val="AF805C"/>
                </a:solidFill>
                <a:latin typeface="Canva Sans"/>
                <a:hlinkClick r:id="rId13"/>
              </a:rPr>
              <a:t>Link Dashboard</a:t>
            </a:r>
            <a:endParaRPr lang="en-US" sz="2000" dirty="0">
              <a:solidFill>
                <a:srgbClr val="AF805C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941998">
            <a:off x="8574029" y="6407020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7" y="0"/>
                </a:lnTo>
                <a:lnTo>
                  <a:pt x="776757" y="1197031"/>
                </a:lnTo>
                <a:lnTo>
                  <a:pt x="0" y="11970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950600">
            <a:off x="2705936" y="4188166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7" y="0"/>
                </a:lnTo>
                <a:lnTo>
                  <a:pt x="776757" y="1197031"/>
                </a:lnTo>
                <a:lnTo>
                  <a:pt x="0" y="11970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3561944" flipH="1">
            <a:off x="15561097" y="3110932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776756" y="0"/>
                </a:moveTo>
                <a:lnTo>
                  <a:pt x="0" y="0"/>
                </a:lnTo>
                <a:lnTo>
                  <a:pt x="0" y="1197030"/>
                </a:lnTo>
                <a:lnTo>
                  <a:pt x="776756" y="1197030"/>
                </a:lnTo>
                <a:lnTo>
                  <a:pt x="77675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276340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-749714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2924999">
            <a:off x="-2503731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2924999">
            <a:off x="-2943904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2924999">
            <a:off x="16576762" y="-1229799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2924999">
            <a:off x="16136589" y="-102870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4283544" y="2700782"/>
            <a:ext cx="9691343" cy="593253"/>
          </a:xfrm>
          <a:custGeom>
            <a:avLst/>
            <a:gdLst/>
            <a:ahLst/>
            <a:cxnLst/>
            <a:rect l="l" t="t" r="r" b="b"/>
            <a:pathLst>
              <a:path w="9691343" h="593253">
                <a:moveTo>
                  <a:pt x="0" y="0"/>
                </a:moveTo>
                <a:lnTo>
                  <a:pt x="9691343" y="0"/>
                </a:lnTo>
                <a:lnTo>
                  <a:pt x="9691343" y="593253"/>
                </a:lnTo>
                <a:lnTo>
                  <a:pt x="0" y="59325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3801122" y="1430864"/>
            <a:ext cx="11107457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000000"/>
                </a:solidFill>
                <a:latin typeface="Canva Sans Bold"/>
              </a:rPr>
              <a:t>Conclusion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727123" y="3836682"/>
            <a:ext cx="8020478" cy="688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0000"/>
                </a:solidFill>
                <a:latin typeface="Canva Sans Bold"/>
              </a:rPr>
              <a:t>Conclusion 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727123" y="4786681"/>
            <a:ext cx="6437873" cy="3862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04"/>
              </a:lnSpc>
            </a:pPr>
            <a:r>
              <a:rPr lang="en-US" sz="2377" dirty="0">
                <a:solidFill>
                  <a:srgbClr val="000000"/>
                </a:solidFill>
                <a:latin typeface="Poppins"/>
              </a:rPr>
              <a:t>The number of Robot Kits Product Categories has been increased because, based on sales data, the Robot Kits Product Category has entered the top 5 sales. This means that interest in the Robot Kits Product Category is greater than interest in the Blueprints Product Category.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964648" y="4756202"/>
            <a:ext cx="7208004" cy="18129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4"/>
              </a:lnSpc>
            </a:pPr>
            <a:r>
              <a:rPr lang="en-US" sz="2277" dirty="0">
                <a:solidFill>
                  <a:srgbClr val="000000"/>
                </a:solidFill>
                <a:latin typeface="Poppins"/>
              </a:rPr>
              <a:t>Based on the top 5 sales chart, the Robot Product Category has the highest sales compared to the others. It would be better if we added more Robot Product Categories.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964648" y="3804059"/>
            <a:ext cx="8020478" cy="688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r>
              <a:rPr lang="en-US" sz="4000" dirty="0">
                <a:solidFill>
                  <a:srgbClr val="000000"/>
                </a:solidFill>
                <a:latin typeface="Canva Sans Bold"/>
              </a:rPr>
              <a:t>Conclusion 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76340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749714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2924999">
            <a:off x="-2503731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2924999">
            <a:off x="-2943904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2924999">
            <a:off x="16576762" y="-1229799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2924999">
            <a:off x="16136589" y="-102870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388673">
            <a:off x="5385711" y="3277544"/>
            <a:ext cx="6699900" cy="5676643"/>
          </a:xfrm>
          <a:custGeom>
            <a:avLst/>
            <a:gdLst/>
            <a:ahLst/>
            <a:cxnLst/>
            <a:rect l="l" t="t" r="r" b="b"/>
            <a:pathLst>
              <a:path w="6699900" h="5676643">
                <a:moveTo>
                  <a:pt x="0" y="0"/>
                </a:moveTo>
                <a:lnTo>
                  <a:pt x="6699901" y="0"/>
                </a:lnTo>
                <a:lnTo>
                  <a:pt x="6699901" y="5676643"/>
                </a:lnTo>
                <a:lnTo>
                  <a:pt x="0" y="567664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7B4A02BE-D7F8-9B88-45A3-FAF50E2E70C7}"/>
              </a:ext>
            </a:extLst>
          </p:cNvPr>
          <p:cNvSpPr txBox="1"/>
          <p:nvPr/>
        </p:nvSpPr>
        <p:spPr>
          <a:xfrm>
            <a:off x="5407510" y="1797441"/>
            <a:ext cx="7699617" cy="1474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19"/>
              </a:lnSpc>
              <a:spcBef>
                <a:spcPct val="0"/>
              </a:spcBef>
            </a:pPr>
            <a:r>
              <a:rPr lang="en-US" sz="8799" b="1" dirty="0">
                <a:solidFill>
                  <a:srgbClr val="000000"/>
                </a:solidFill>
                <a:latin typeface="Canva Sans" panose="020B0604020202020204" charset="0"/>
              </a:rPr>
              <a:t>Contact</a:t>
            </a:r>
          </a:p>
        </p:txBody>
      </p:sp>
      <p:sp>
        <p:nvSpPr>
          <p:cNvPr id="18" name="TextBox 13">
            <a:extLst>
              <a:ext uri="{FF2B5EF4-FFF2-40B4-BE49-F238E27FC236}">
                <a16:creationId xmlns:a16="http://schemas.microsoft.com/office/drawing/2014/main" id="{4BA0013A-0443-0A2B-4F9D-E25D34280032}"/>
              </a:ext>
            </a:extLst>
          </p:cNvPr>
          <p:cNvSpPr txBox="1"/>
          <p:nvPr/>
        </p:nvSpPr>
        <p:spPr>
          <a:xfrm>
            <a:off x="11586736" y="7127009"/>
            <a:ext cx="3950104" cy="6225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49"/>
              </a:lnSpc>
              <a:spcBef>
                <a:spcPct val="0"/>
              </a:spcBef>
            </a:pPr>
            <a:r>
              <a:rPr lang="en-US" sz="3677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Looker Studio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BE9B8EDE-DD49-7F9C-052B-073AF2F73CDD}"/>
              </a:ext>
            </a:extLst>
          </p:cNvPr>
          <p:cNvSpPr txBox="1"/>
          <p:nvPr/>
        </p:nvSpPr>
        <p:spPr>
          <a:xfrm>
            <a:off x="6987664" y="7149358"/>
            <a:ext cx="3962688" cy="6225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49"/>
              </a:lnSpc>
              <a:spcBef>
                <a:spcPct val="0"/>
              </a:spcBef>
            </a:pPr>
            <a:r>
              <a:rPr lang="en-US" sz="3677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LinkedIn</a:t>
            </a:r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A5CDBA32-9AE7-7A19-593D-60E63CF67206}"/>
              </a:ext>
            </a:extLst>
          </p:cNvPr>
          <p:cNvSpPr txBox="1"/>
          <p:nvPr/>
        </p:nvSpPr>
        <p:spPr>
          <a:xfrm>
            <a:off x="7256434" y="7775009"/>
            <a:ext cx="3425147" cy="461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64"/>
              </a:lnSpc>
              <a:spcBef>
                <a:spcPct val="0"/>
              </a:spcBef>
            </a:pPr>
            <a:r>
              <a:rPr lang="en-US" sz="2688" spc="96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  <a:hlinkClick r:id="rId10"/>
              </a:rPr>
              <a:t>link</a:t>
            </a:r>
            <a:endParaRPr lang="en-US" sz="2688" spc="96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16">
            <a:extLst>
              <a:ext uri="{FF2B5EF4-FFF2-40B4-BE49-F238E27FC236}">
                <a16:creationId xmlns:a16="http://schemas.microsoft.com/office/drawing/2014/main" id="{DFDEE56A-E0CC-D188-1653-40A0E81D2DD3}"/>
              </a:ext>
            </a:extLst>
          </p:cNvPr>
          <p:cNvSpPr txBox="1"/>
          <p:nvPr/>
        </p:nvSpPr>
        <p:spPr>
          <a:xfrm>
            <a:off x="11810399" y="7775009"/>
            <a:ext cx="3425147" cy="461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64"/>
              </a:lnSpc>
              <a:spcBef>
                <a:spcPct val="0"/>
              </a:spcBef>
            </a:pPr>
            <a:r>
              <a:rPr lang="en-US" sz="2688" spc="96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  <a:hlinkClick r:id="rId11"/>
              </a:rPr>
              <a:t>link</a:t>
            </a:r>
            <a:endParaRPr lang="en-US" sz="2688" spc="96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17">
            <a:extLst>
              <a:ext uri="{FF2B5EF4-FFF2-40B4-BE49-F238E27FC236}">
                <a16:creationId xmlns:a16="http://schemas.microsoft.com/office/drawing/2014/main" id="{A1D9EC89-F830-F64D-B50A-39439EFF573E}"/>
              </a:ext>
            </a:extLst>
          </p:cNvPr>
          <p:cNvSpPr txBox="1"/>
          <p:nvPr/>
        </p:nvSpPr>
        <p:spPr>
          <a:xfrm>
            <a:off x="2370890" y="7149358"/>
            <a:ext cx="4042662" cy="6225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49"/>
              </a:lnSpc>
              <a:spcBef>
                <a:spcPct val="0"/>
              </a:spcBef>
            </a:pPr>
            <a:r>
              <a:rPr lang="en-US" sz="3677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GitHub</a:t>
            </a:r>
          </a:p>
        </p:txBody>
      </p:sp>
      <p:sp>
        <p:nvSpPr>
          <p:cNvPr id="23" name="TextBox 18">
            <a:extLst>
              <a:ext uri="{FF2B5EF4-FFF2-40B4-BE49-F238E27FC236}">
                <a16:creationId xmlns:a16="http://schemas.microsoft.com/office/drawing/2014/main" id="{728E173F-BF37-8B69-ED49-E932DE9D7525}"/>
              </a:ext>
            </a:extLst>
          </p:cNvPr>
          <p:cNvSpPr txBox="1"/>
          <p:nvPr/>
        </p:nvSpPr>
        <p:spPr>
          <a:xfrm>
            <a:off x="2574744" y="7775009"/>
            <a:ext cx="3425147" cy="461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64"/>
              </a:lnSpc>
              <a:spcBef>
                <a:spcPct val="0"/>
              </a:spcBef>
            </a:pPr>
            <a:r>
              <a:rPr lang="en-US" sz="2688" spc="96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  <a:hlinkClick r:id="rId12"/>
              </a:rPr>
              <a:t>link</a:t>
            </a:r>
            <a:endParaRPr lang="en-US" sz="2688" spc="96" dirty="0">
              <a:solidFill>
                <a:schemeClr val="tx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3FB96DD6-2ACB-0CE3-249C-02934E7591CC}"/>
              </a:ext>
            </a:extLst>
          </p:cNvPr>
          <p:cNvSpPr txBox="1"/>
          <p:nvPr/>
        </p:nvSpPr>
        <p:spPr>
          <a:xfrm>
            <a:off x="7704142" y="8891070"/>
            <a:ext cx="2879716" cy="422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64"/>
              </a:lnSpc>
              <a:spcBef>
                <a:spcPct val="0"/>
              </a:spcBef>
            </a:pPr>
            <a:r>
              <a:rPr lang="en-US" sz="1600" spc="96" dirty="0">
                <a:latin typeface="Poppins" panose="00000500000000000000" pitchFamily="2" charset="0"/>
                <a:cs typeface="Poppins" panose="00000500000000000000" pitchFamily="2" charset="0"/>
                <a:hlinkClick r:id="rId13"/>
              </a:rPr>
              <a:t>ariniarum98@gmail.com</a:t>
            </a:r>
            <a:endParaRPr lang="en-US" sz="1600" spc="96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D49E007-DCC0-603A-9CB1-2BDA7E826C8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10041" y="3859081"/>
            <a:ext cx="5080000" cy="28575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4610260-004E-B16F-2E97-FF38B49C38D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78407" y="4012166"/>
            <a:ext cx="2331186" cy="233118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CF1F8D2-4B63-B4ED-53E3-FBD165863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5579" y="4733721"/>
            <a:ext cx="4292418" cy="114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271</Words>
  <Application>Microsoft Office PowerPoint</Application>
  <PresentationFormat>Custom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Rubik SemiBold</vt:lpstr>
      <vt:lpstr>Arial</vt:lpstr>
      <vt:lpstr>Poppins</vt:lpstr>
      <vt:lpstr>Calibri</vt:lpstr>
      <vt:lpstr>Canva Sans Bold</vt:lpstr>
      <vt:lpstr>Canva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Brown and Black  Aesthetic Portofolio  Presentation</dc:title>
  <cp:lastModifiedBy>ASUS</cp:lastModifiedBy>
  <cp:revision>10</cp:revision>
  <dcterms:created xsi:type="dcterms:W3CDTF">2006-08-16T00:00:00Z</dcterms:created>
  <dcterms:modified xsi:type="dcterms:W3CDTF">2023-12-15T08:57:22Z</dcterms:modified>
  <dc:identifier>DAF3BqTDVqQ</dc:identifier>
</cp:coreProperties>
</file>