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9" r:id="rId3"/>
    <p:sldId id="260" r:id="rId4"/>
    <p:sldId id="264" r:id="rId5"/>
    <p:sldId id="265" r:id="rId6"/>
    <p:sldId id="274" r:id="rId7"/>
    <p:sldId id="262" r:id="rId8"/>
    <p:sldId id="280" r:id="rId9"/>
    <p:sldId id="271" r:id="rId10"/>
    <p:sldId id="283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rete Round" panose="020B0604020202020204" charset="0"/>
      <p:regular r:id="rId14"/>
      <p:italic r:id="rId15"/>
    </p:embeddedFont>
    <p:embeddedFont>
      <p:font typeface="Roboto Slab" panose="020B0604020202020204" charset="0"/>
      <p:regular r:id="rId16"/>
      <p:bold r:id="rId17"/>
    </p:embeddedFont>
    <p:embeddedFont>
      <p:font typeface="Roboto Slab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ce52cee2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ce52cee2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ba9b3857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ba9b3857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3231025" y="2249313"/>
            <a:ext cx="46869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 hasCustomPrompt="1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3231025" y="3418088"/>
            <a:ext cx="4686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121126">
            <a:off x="-868657" y="-970601"/>
            <a:ext cx="2698037" cy="220746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0507337">
            <a:off x="706115" y="4211947"/>
            <a:ext cx="1904127" cy="155790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1370085" y="-480852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774138" y="-125950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4107087">
            <a:off x="2909163" y="-14234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156013" y="4520200"/>
            <a:ext cx="1313129" cy="16179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2548675" y="459066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29738">
            <a:off x="721931" y="1244945"/>
            <a:ext cx="7704027" cy="334946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833192" y="1567900"/>
            <a:ext cx="10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-5135544">
            <a:off x="7170149" y="-1232210"/>
            <a:ext cx="2791506" cy="2975121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392794">
            <a:off x="6973883" y="-298209"/>
            <a:ext cx="646915" cy="87836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521380">
            <a:off x="6674792" y="-978011"/>
            <a:ext cx="1278109" cy="157483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4699260">
            <a:off x="353374" y="3872173"/>
            <a:ext cx="733256" cy="912958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1009500" y="176160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5146488" y="176161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1009500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146495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7172827" y="-588443"/>
            <a:ext cx="1410354" cy="124614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-4840669">
            <a:off x="1684362" y="3865859"/>
            <a:ext cx="1784560" cy="3301676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4588543" y="453101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-6692913">
            <a:off x="3306863" y="40598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7" r:id="rId8"/>
    <p:sldLayoutId id="2147483668" r:id="rId9"/>
    <p:sldLayoutId id="2147483669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280229" y="1772939"/>
            <a:ext cx="5053229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Pengertian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1800" dirty="0" err="1"/>
              <a:t>Otentikasi</a:t>
            </a:r>
            <a:r>
              <a:rPr lang="en-US" sz="1800" dirty="0"/>
              <a:t>, </a:t>
            </a:r>
            <a:r>
              <a:rPr lang="en-US" sz="1800" dirty="0" err="1"/>
              <a:t>Otorisasi</a:t>
            </a:r>
            <a:r>
              <a:rPr lang="en-US" sz="1800" dirty="0"/>
              <a:t>, Redis, JWT, </a:t>
            </a:r>
            <a:r>
              <a:rPr lang="en-US" sz="1800" dirty="0" err="1"/>
              <a:t>Multer</a:t>
            </a:r>
            <a:r>
              <a:rPr lang="en-US" sz="1800" dirty="0"/>
              <a:t> </a:t>
            </a:r>
            <a:endParaRPr sz="18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Thank You !</a:t>
            </a:r>
            <a:endParaRPr sz="48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2218893" y="2789376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Otentikasi, Otorisasi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verifikasi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berhak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melibatkan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username dan password,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tapi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menyertakan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metode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lain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menunjukan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identitas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kartu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pintar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sidik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dll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Otorisasi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pencarian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sudah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diotentikasi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),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diijinkan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memanipulasi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ditentukan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bagian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aturan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khusus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1072879" y="3027506"/>
            <a:ext cx="4145010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Redis</a:t>
            </a:r>
            <a:endParaRPr sz="54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E4D5-F149-4F07-B0D7-CB801311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 rot="131870">
            <a:off x="1098587" y="1080342"/>
            <a:ext cx="6912967" cy="327934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 rot="-10799996">
            <a:off x="1643602" y="904554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1" name="Google Shape;601;p46"/>
          <p:cNvSpPr/>
          <p:nvPr/>
        </p:nvSpPr>
        <p:spPr>
          <a:xfrm rot="4">
            <a:off x="6911884" y="4027171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A5D9B-2D91-4DAC-8543-827523E6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601" y="1444750"/>
            <a:ext cx="5891100" cy="2679587"/>
          </a:xfrm>
        </p:spPr>
        <p:txBody>
          <a:bodyPr/>
          <a:lstStyle/>
          <a:p>
            <a:pPr marL="0" indent="0" algn="l"/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Redis,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singkatan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Remote Dictionary Server,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penyimpanan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nilai-kunci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terbuka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dan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memori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cepat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Redis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memberikan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respons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bawah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milidetik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memungkinkan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jutaan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permintaan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per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detik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nyata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industri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200" b="0" i="1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gaming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teknologi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iklan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layanan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finansial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pemeliharaan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kesehatan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dan IoT. Karena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kecepatan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performanya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Redis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menjadi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pilihan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populer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200" dirty="0">
                <a:solidFill>
                  <a:srgbClr val="232F3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232F3E"/>
                </a:solidFill>
                <a:latin typeface="Roboto Slab" panose="020B0604020202020204" charset="0"/>
                <a:ea typeface="Roboto Slab" panose="020B0604020202020204" charset="0"/>
              </a:rPr>
              <a:t>chacing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manajemen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sesi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 </a:t>
            </a:r>
            <a:r>
              <a:rPr lang="en-ID" sz="1200" b="0" i="1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gaming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papan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peringkat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 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dll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sz="1400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/>
          <p:nvPr/>
        </p:nvSpPr>
        <p:spPr>
          <a:xfrm rot="93">
            <a:off x="2790144" y="2592658"/>
            <a:ext cx="4183970" cy="53129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5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JWT</a:t>
            </a:r>
            <a:endParaRPr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27" name="Google Shape;927;p55"/>
          <p:cNvSpPr/>
          <p:nvPr/>
        </p:nvSpPr>
        <p:spPr>
          <a:xfrm rot="5802085">
            <a:off x="5930707" y="1387449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55DA-7C7D-4264-BEEC-92CDC896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>
            <a:off x="500741" y="863600"/>
            <a:ext cx="7990115" cy="356983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916711" y="1290639"/>
            <a:ext cx="7430557" cy="225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JSON Web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dikenal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JWT yang mana 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berbentuk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string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panjang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sangat random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gunanya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Autentikasi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Pertukaran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Umumnya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website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session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mengingat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siapa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sedang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Tapi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didalam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konsep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password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jadi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berhasil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server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Nanti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disimpan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oleh users pada Local Storage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Cookies Browser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bila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mengakses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halaman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halaman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menyertakan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mengirim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balik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dikasih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diawal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tadi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bukti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bila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sudah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login. </a:t>
            </a:r>
            <a:endParaRPr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1"/>
          <p:cNvSpPr/>
          <p:nvPr/>
        </p:nvSpPr>
        <p:spPr>
          <a:xfrm rot="89">
            <a:off x="5246914" y="2915858"/>
            <a:ext cx="2753311" cy="58499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1"/>
          <p:cNvSpPr/>
          <p:nvPr/>
        </p:nvSpPr>
        <p:spPr>
          <a:xfrm rot="10800000" flipH="1">
            <a:off x="6236241" y="-11911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1"/>
          <p:cNvSpPr txBox="1">
            <a:spLocks noGrp="1"/>
          </p:cNvSpPr>
          <p:nvPr>
            <p:ph type="title"/>
          </p:nvPr>
        </p:nvSpPr>
        <p:spPr>
          <a:xfrm>
            <a:off x="3031083" y="2278301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Multer</a:t>
            </a:r>
            <a:endParaRPr dirty="0"/>
          </a:p>
        </p:txBody>
      </p:sp>
      <p:sp>
        <p:nvSpPr>
          <p:cNvPr id="1284" name="Google Shape;1284;p61"/>
          <p:cNvSpPr txBox="1">
            <a:spLocks noGrp="1"/>
          </p:cNvSpPr>
          <p:nvPr>
            <p:ph type="title" idx="2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04.</a:t>
            </a:r>
            <a:endParaRPr dirty="0"/>
          </a:p>
        </p:txBody>
      </p:sp>
      <p:sp>
        <p:nvSpPr>
          <p:cNvPr id="1286" name="Google Shape;1286;p61"/>
          <p:cNvSpPr/>
          <p:nvPr/>
        </p:nvSpPr>
        <p:spPr>
          <a:xfrm rot="1402871">
            <a:off x="4646292" y="2074987"/>
            <a:ext cx="347038" cy="446222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47DEC-FCDD-4C79-9888-BE4114752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2"/>
          <p:cNvSpPr txBox="1">
            <a:spLocks noGrp="1"/>
          </p:cNvSpPr>
          <p:nvPr>
            <p:ph type="subTitle" idx="3"/>
          </p:nvPr>
        </p:nvSpPr>
        <p:spPr>
          <a:xfrm>
            <a:off x="1166592" y="1523999"/>
            <a:ext cx="6990437" cy="25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Multer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middleware node.js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menangani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multipart / form-data,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terutama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mengunggah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file. Di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multer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juga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melimitasi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jumlah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upload dan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ekstensi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file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sz="1300" i="0" dirty="0">
              <a:solidFill>
                <a:srgbClr val="0E1C3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354</Words>
  <Application>Microsoft Office PowerPoint</Application>
  <PresentationFormat>On-screen Show (16:9)</PresentationFormat>
  <Paragraphs>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Crete Round</vt:lpstr>
      <vt:lpstr>Roboto Slab SemiBold</vt:lpstr>
      <vt:lpstr>Roboto Slab</vt:lpstr>
      <vt:lpstr>Bebas Neue</vt:lpstr>
      <vt:lpstr>Brazilian Literature Thesis by Slidesgo</vt:lpstr>
      <vt:lpstr>Pengertian  Otentikasi, Otorisasi, Redis, JWT, Multer </vt:lpstr>
      <vt:lpstr>Otentikasi, Otorisasi</vt:lpstr>
      <vt:lpstr>PowerPoint Presentation</vt:lpstr>
      <vt:lpstr>Redis</vt:lpstr>
      <vt:lpstr>PowerPoint Presentation</vt:lpstr>
      <vt:lpstr>JWT</vt:lpstr>
      <vt:lpstr>PowerPoint Presentation</vt:lpstr>
      <vt:lpstr>Multer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2</cp:revision>
  <dcterms:modified xsi:type="dcterms:W3CDTF">2022-04-04T23:21:45Z</dcterms:modified>
</cp:coreProperties>
</file>