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4" r:id="rId6"/>
    <p:sldId id="265" r:id="rId7"/>
    <p:sldId id="274" r:id="rId8"/>
    <p:sldId id="262" r:id="rId9"/>
    <p:sldId id="280" r:id="rId10"/>
    <p:sldId id="271" r:id="rId11"/>
    <p:sldId id="283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Crete Round" panose="020B0604020202020204" charset="0"/>
      <p:regular r:id="rId15"/>
      <p:italic r:id="rId16"/>
    </p:embeddedFont>
    <p:embeddedFont>
      <p:font typeface="Roboto Slab" panose="020B0604020202020204" charset="0"/>
      <p:regular r:id="rId17"/>
      <p:bold r:id="rId18"/>
    </p:embeddedFont>
    <p:embeddedFont>
      <p:font typeface="Roboto Slab SemiBol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3D9DD8-D532-4B5F-82AF-85DB9A5B36F7}">
  <a:tblStyle styleId="{273D9DD8-D532-4B5F-82AF-85DB9A5B36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2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0ba9b38579_0_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0ba9b38579_0_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10ba9b38579_0_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10ba9b38579_0_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8dede5eb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08dede5eb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ce52cee2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ce52cee2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ce52cee2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ce52cee2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0ce52cee2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0ce52cee2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0ba9b38579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0ba9b38579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0ce52cee29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0ce52cee29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d4b72e37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d4b72e37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10ce52cee29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10ce52cee29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01435" y="1063150"/>
            <a:ext cx="3690900" cy="24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01560" y="3589649"/>
            <a:ext cx="3690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90594">
            <a:off x="7306712" y="3266934"/>
            <a:ext cx="3161519" cy="3369484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332128" y="-1304664"/>
            <a:ext cx="2512033" cy="2055195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7525" y="2016700"/>
            <a:ext cx="1758312" cy="1553698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5432407" y="-1300083"/>
            <a:ext cx="1456632" cy="1725903"/>
          </a:xfrm>
          <a:custGeom>
            <a:avLst/>
            <a:gdLst/>
            <a:ahLst/>
            <a:cxnLst/>
            <a:rect l="l" t="t" r="r" b="b"/>
            <a:pathLst>
              <a:path w="52624" h="62352" extrusionOk="0">
                <a:moveTo>
                  <a:pt x="7937" y="0"/>
                </a:moveTo>
                <a:cubicBezTo>
                  <a:pt x="7417" y="0"/>
                  <a:pt x="6871" y="336"/>
                  <a:pt x="6822" y="1001"/>
                </a:cubicBezTo>
                <a:cubicBezTo>
                  <a:pt x="6722" y="2426"/>
                  <a:pt x="6623" y="3867"/>
                  <a:pt x="6523" y="5309"/>
                </a:cubicBezTo>
                <a:cubicBezTo>
                  <a:pt x="4916" y="5127"/>
                  <a:pt x="3308" y="4928"/>
                  <a:pt x="1701" y="4712"/>
                </a:cubicBezTo>
                <a:cubicBezTo>
                  <a:pt x="1634" y="4703"/>
                  <a:pt x="1569" y="4698"/>
                  <a:pt x="1505" y="4698"/>
                </a:cubicBezTo>
                <a:cubicBezTo>
                  <a:pt x="477" y="4698"/>
                  <a:pt x="0" y="5915"/>
                  <a:pt x="906" y="6602"/>
                </a:cubicBezTo>
                <a:cubicBezTo>
                  <a:pt x="1154" y="6784"/>
                  <a:pt x="1386" y="6950"/>
                  <a:pt x="1618" y="7132"/>
                </a:cubicBezTo>
                <a:cubicBezTo>
                  <a:pt x="1779" y="7266"/>
                  <a:pt x="1969" y="7329"/>
                  <a:pt x="2156" y="7329"/>
                </a:cubicBezTo>
                <a:cubicBezTo>
                  <a:pt x="2433" y="7329"/>
                  <a:pt x="2703" y="7190"/>
                  <a:pt x="2861" y="6933"/>
                </a:cubicBezTo>
                <a:cubicBezTo>
                  <a:pt x="4038" y="7082"/>
                  <a:pt x="5214" y="7231"/>
                  <a:pt x="6391" y="7347"/>
                </a:cubicBezTo>
                <a:cubicBezTo>
                  <a:pt x="5512" y="20670"/>
                  <a:pt x="4916" y="33993"/>
                  <a:pt x="4584" y="47349"/>
                </a:cubicBezTo>
                <a:cubicBezTo>
                  <a:pt x="4485" y="51608"/>
                  <a:pt x="4071" y="56066"/>
                  <a:pt x="4634" y="60308"/>
                </a:cubicBezTo>
                <a:cubicBezTo>
                  <a:pt x="4699" y="60823"/>
                  <a:pt x="5028" y="61353"/>
                  <a:pt x="5624" y="61353"/>
                </a:cubicBezTo>
                <a:cubicBezTo>
                  <a:pt x="5642" y="61353"/>
                  <a:pt x="5660" y="61353"/>
                  <a:pt x="5678" y="61352"/>
                </a:cubicBezTo>
                <a:cubicBezTo>
                  <a:pt x="11138" y="61025"/>
                  <a:pt x="16606" y="60862"/>
                  <a:pt x="22076" y="60862"/>
                </a:cubicBezTo>
                <a:cubicBezTo>
                  <a:pt x="31596" y="60862"/>
                  <a:pt x="41119" y="61357"/>
                  <a:pt x="50602" y="62346"/>
                </a:cubicBezTo>
                <a:cubicBezTo>
                  <a:pt x="50633" y="62350"/>
                  <a:pt x="50663" y="62351"/>
                  <a:pt x="50693" y="62351"/>
                </a:cubicBezTo>
                <a:cubicBezTo>
                  <a:pt x="51225" y="62351"/>
                  <a:pt x="51598" y="61805"/>
                  <a:pt x="51629" y="61319"/>
                </a:cubicBezTo>
                <a:cubicBezTo>
                  <a:pt x="52508" y="46803"/>
                  <a:pt x="52624" y="32237"/>
                  <a:pt x="51961" y="17704"/>
                </a:cubicBezTo>
                <a:cubicBezTo>
                  <a:pt x="51779" y="13594"/>
                  <a:pt x="51530" y="9485"/>
                  <a:pt x="51215" y="5392"/>
                </a:cubicBezTo>
                <a:cubicBezTo>
                  <a:pt x="51184" y="4905"/>
                  <a:pt x="50809" y="4343"/>
                  <a:pt x="50262" y="4343"/>
                </a:cubicBezTo>
                <a:cubicBezTo>
                  <a:pt x="50232" y="4343"/>
                  <a:pt x="50202" y="4345"/>
                  <a:pt x="50171" y="4348"/>
                </a:cubicBezTo>
                <a:cubicBezTo>
                  <a:pt x="41030" y="5393"/>
                  <a:pt x="31794" y="6109"/>
                  <a:pt x="22574" y="6109"/>
                </a:cubicBezTo>
                <a:cubicBezTo>
                  <a:pt x="17905" y="6109"/>
                  <a:pt x="13240" y="5926"/>
                  <a:pt x="8595" y="5508"/>
                </a:cubicBezTo>
                <a:cubicBezTo>
                  <a:pt x="8694" y="4000"/>
                  <a:pt x="8793" y="2492"/>
                  <a:pt x="8893" y="1001"/>
                </a:cubicBezTo>
                <a:cubicBezTo>
                  <a:pt x="8942" y="332"/>
                  <a:pt x="8453" y="0"/>
                  <a:pt x="79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639133" y="1280622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6941" y="4586405"/>
            <a:ext cx="2549830" cy="1944062"/>
          </a:xfrm>
          <a:custGeom>
            <a:avLst/>
            <a:gdLst/>
            <a:ahLst/>
            <a:cxnLst/>
            <a:rect l="l" t="t" r="r" b="b"/>
            <a:pathLst>
              <a:path w="56707" h="43235" extrusionOk="0">
                <a:moveTo>
                  <a:pt x="14061" y="1"/>
                </a:moveTo>
                <a:cubicBezTo>
                  <a:pt x="12530" y="1"/>
                  <a:pt x="10976" y="454"/>
                  <a:pt x="9513" y="1384"/>
                </a:cubicBezTo>
                <a:cubicBezTo>
                  <a:pt x="3182" y="5443"/>
                  <a:pt x="995" y="14524"/>
                  <a:pt x="465" y="21501"/>
                </a:cubicBezTo>
                <a:cubicBezTo>
                  <a:pt x="1" y="27582"/>
                  <a:pt x="200" y="33730"/>
                  <a:pt x="150" y="39811"/>
                </a:cubicBezTo>
                <a:cubicBezTo>
                  <a:pt x="167" y="40441"/>
                  <a:pt x="680" y="40955"/>
                  <a:pt x="1327" y="40971"/>
                </a:cubicBezTo>
                <a:cubicBezTo>
                  <a:pt x="7957" y="40686"/>
                  <a:pt x="14592" y="40543"/>
                  <a:pt x="21228" y="40543"/>
                </a:cubicBezTo>
                <a:cubicBezTo>
                  <a:pt x="31543" y="40543"/>
                  <a:pt x="41861" y="40889"/>
                  <a:pt x="52166" y="41585"/>
                </a:cubicBezTo>
                <a:cubicBezTo>
                  <a:pt x="52150" y="41651"/>
                  <a:pt x="52133" y="41717"/>
                  <a:pt x="52117" y="41783"/>
                </a:cubicBezTo>
                <a:cubicBezTo>
                  <a:pt x="51937" y="42662"/>
                  <a:pt x="52678" y="43234"/>
                  <a:pt x="53361" y="43234"/>
                </a:cubicBezTo>
                <a:cubicBezTo>
                  <a:pt x="53811" y="43234"/>
                  <a:pt x="54235" y="42986"/>
                  <a:pt x="54354" y="42413"/>
                </a:cubicBezTo>
                <a:cubicBezTo>
                  <a:pt x="55447" y="37276"/>
                  <a:pt x="56143" y="32073"/>
                  <a:pt x="56425" y="26853"/>
                </a:cubicBezTo>
                <a:cubicBezTo>
                  <a:pt x="56690" y="22097"/>
                  <a:pt x="56707" y="17093"/>
                  <a:pt x="54901" y="12602"/>
                </a:cubicBezTo>
                <a:cubicBezTo>
                  <a:pt x="53007" y="7853"/>
                  <a:pt x="48366" y="3144"/>
                  <a:pt x="42947" y="3144"/>
                </a:cubicBezTo>
                <a:cubicBezTo>
                  <a:pt x="42296" y="3144"/>
                  <a:pt x="41634" y="3212"/>
                  <a:pt x="40964" y="3356"/>
                </a:cubicBezTo>
                <a:cubicBezTo>
                  <a:pt x="34932" y="4648"/>
                  <a:pt x="32480" y="11807"/>
                  <a:pt x="31983" y="17209"/>
                </a:cubicBezTo>
                <a:lnTo>
                  <a:pt x="24791" y="17822"/>
                </a:lnTo>
                <a:cubicBezTo>
                  <a:pt x="24625" y="9686"/>
                  <a:pt x="22769" y="5013"/>
                  <a:pt x="19671" y="2245"/>
                </a:cubicBezTo>
                <a:cubicBezTo>
                  <a:pt x="18004" y="766"/>
                  <a:pt x="16051" y="1"/>
                  <a:pt x="140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017267" y="-602683"/>
            <a:ext cx="2805320" cy="1255187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2700000">
            <a:off x="518003" y="4369513"/>
            <a:ext cx="1000371" cy="1985283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9352694">
            <a:off x="8770736" y="809473"/>
            <a:ext cx="1059678" cy="136441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346474">
            <a:off x="7930466" y="-992261"/>
            <a:ext cx="2214506" cy="181184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717415" y="4351335"/>
            <a:ext cx="1572202" cy="193720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427087" y="-943702"/>
            <a:ext cx="2549813" cy="3777059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5578358">
            <a:off x="8100434" y="4644097"/>
            <a:ext cx="795784" cy="1080490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-10453457">
            <a:off x="7749177" y="-1174865"/>
            <a:ext cx="1572224" cy="193722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Section header 2">
  <p:cSld name="CUSTOM_13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3045100" y="1599056"/>
            <a:ext cx="46800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title" idx="2" hasCustomPrompt="1"/>
          </p:nvPr>
        </p:nvSpPr>
        <p:spPr>
          <a:xfrm>
            <a:off x="742350" y="2213106"/>
            <a:ext cx="1800000" cy="10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1"/>
          </p:nvPr>
        </p:nvSpPr>
        <p:spPr>
          <a:xfrm>
            <a:off x="3045100" y="3505775"/>
            <a:ext cx="46800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22"/>
          <p:cNvSpPr/>
          <p:nvPr/>
        </p:nvSpPr>
        <p:spPr>
          <a:xfrm rot="-9986465">
            <a:off x="2986705" y="263224"/>
            <a:ext cx="644829" cy="829253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/>
          <p:nvPr/>
        </p:nvSpPr>
        <p:spPr>
          <a:xfrm rot="-5400000" flipH="1">
            <a:off x="6629308" y="4447512"/>
            <a:ext cx="2903576" cy="2714643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1660111" y="-568384"/>
            <a:ext cx="1566852" cy="1281956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 rot="5400000" flipH="1">
            <a:off x="6456259" y="4705552"/>
            <a:ext cx="572984" cy="77798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 rot="-9594276" flipH="1">
            <a:off x="1004142" y="-955705"/>
            <a:ext cx="1447038" cy="1782867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/>
          <p:nvPr/>
        </p:nvSpPr>
        <p:spPr>
          <a:xfrm rot="148348" flipH="1">
            <a:off x="6113839" y="4586742"/>
            <a:ext cx="1257807" cy="1756440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Section header 3">
  <p:cSld name="CUSTOM_14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>
            <a:spLocks noGrp="1"/>
          </p:cNvSpPr>
          <p:nvPr>
            <p:ph type="title"/>
          </p:nvPr>
        </p:nvSpPr>
        <p:spPr>
          <a:xfrm>
            <a:off x="3231025" y="2249313"/>
            <a:ext cx="46869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title" idx="2" hasCustomPrompt="1"/>
          </p:nvPr>
        </p:nvSpPr>
        <p:spPr>
          <a:xfrm>
            <a:off x="6117806" y="730289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1"/>
          </p:nvPr>
        </p:nvSpPr>
        <p:spPr>
          <a:xfrm>
            <a:off x="3231025" y="3418088"/>
            <a:ext cx="4686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3"/>
          <p:cNvSpPr/>
          <p:nvPr/>
        </p:nvSpPr>
        <p:spPr>
          <a:xfrm rot="121126">
            <a:off x="-868657" y="-970601"/>
            <a:ext cx="2698037" cy="2207461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"/>
          <p:cNvSpPr/>
          <p:nvPr/>
        </p:nvSpPr>
        <p:spPr>
          <a:xfrm rot="10507337">
            <a:off x="706115" y="4211947"/>
            <a:ext cx="1904127" cy="1557905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/>
          <p:nvPr/>
        </p:nvSpPr>
        <p:spPr>
          <a:xfrm rot="5400000">
            <a:off x="1370085" y="-480852"/>
            <a:ext cx="1709302" cy="1510281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"/>
          <p:cNvSpPr/>
          <p:nvPr/>
        </p:nvSpPr>
        <p:spPr>
          <a:xfrm rot="5400000">
            <a:off x="2774138" y="-125950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"/>
          <p:cNvSpPr/>
          <p:nvPr/>
        </p:nvSpPr>
        <p:spPr>
          <a:xfrm rot="4107087">
            <a:off x="2909163" y="-1423488"/>
            <a:ext cx="1808318" cy="2678677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2156013" y="4520200"/>
            <a:ext cx="1313129" cy="1617983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 rot="-5400000">
            <a:off x="2548675" y="4590663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>
            <a:spLocks noGrp="1"/>
          </p:cNvSpPr>
          <p:nvPr>
            <p:ph type="ctrTitle"/>
          </p:nvPr>
        </p:nvSpPr>
        <p:spPr>
          <a:xfrm>
            <a:off x="720000" y="561096"/>
            <a:ext cx="44895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subTitle" idx="1"/>
          </p:nvPr>
        </p:nvSpPr>
        <p:spPr>
          <a:xfrm>
            <a:off x="732025" y="1831175"/>
            <a:ext cx="41607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5" name="Google Shape;315;p31"/>
          <p:cNvSpPr/>
          <p:nvPr/>
        </p:nvSpPr>
        <p:spPr>
          <a:xfrm>
            <a:off x="-901692" y="-326283"/>
            <a:ext cx="2805320" cy="1255187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1"/>
          <p:cNvSpPr/>
          <p:nvPr/>
        </p:nvSpPr>
        <p:spPr>
          <a:xfrm rot="5399745">
            <a:off x="643119" y="-454341"/>
            <a:ext cx="795775" cy="108048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1"/>
          <p:cNvSpPr/>
          <p:nvPr/>
        </p:nvSpPr>
        <p:spPr>
          <a:xfrm rot="-10453457">
            <a:off x="367277" y="-1286165"/>
            <a:ext cx="1572224" cy="193722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1"/>
          <p:cNvSpPr txBox="1"/>
          <p:nvPr/>
        </p:nvSpPr>
        <p:spPr>
          <a:xfrm>
            <a:off x="720000" y="3730700"/>
            <a:ext cx="43947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CRÉDITOS: este modelo de apresentação foi criado pelo </a:t>
            </a:r>
            <a:r>
              <a:rPr lang="pt-BR" sz="1000">
                <a:solidFill>
                  <a:schemeClr val="accent2"/>
                </a:solidFill>
                <a:uFill>
                  <a:noFill/>
                </a:uFill>
                <a:latin typeface="Roboto Slab SemiBold"/>
                <a:ea typeface="Roboto Slab SemiBold"/>
                <a:cs typeface="Roboto Slab SemiBold"/>
                <a:sym typeface="Roboto Slab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, e inclui ícones da</a:t>
            </a:r>
            <a:r>
              <a:rPr lang="pt-BR" sz="1000">
                <a:solidFill>
                  <a:schemeClr val="accent2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 </a:t>
            </a:r>
            <a:r>
              <a:rPr lang="pt-BR" sz="1000">
                <a:solidFill>
                  <a:schemeClr val="accent2"/>
                </a:solidFill>
                <a:uFill>
                  <a:noFill/>
                </a:uFill>
                <a:latin typeface="Roboto Slab SemiBold"/>
                <a:ea typeface="Roboto Slab SemiBold"/>
                <a:cs typeface="Roboto Slab SemiBold"/>
                <a:sym typeface="Roboto Slab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000">
                <a:solidFill>
                  <a:schemeClr val="accent2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 </a:t>
            </a:r>
            <a:r>
              <a:rPr lang="pt-BR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 infográficos e imagens da </a:t>
            </a:r>
            <a:r>
              <a:rPr lang="pt-BR" sz="1000">
                <a:solidFill>
                  <a:schemeClr val="accent2"/>
                </a:solidFill>
                <a:uFill>
                  <a:noFill/>
                </a:uFill>
                <a:latin typeface="Roboto Slab SemiBold"/>
                <a:ea typeface="Roboto Slab SemiBold"/>
                <a:cs typeface="Roboto Slab SemiBold"/>
                <a:sym typeface="Roboto Slab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accent2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sp>
        <p:nvSpPr>
          <p:cNvPr id="319" name="Google Shape;319;p31"/>
          <p:cNvSpPr/>
          <p:nvPr/>
        </p:nvSpPr>
        <p:spPr>
          <a:xfrm rot="-2700000">
            <a:off x="8479711" y="3352712"/>
            <a:ext cx="931237" cy="1848083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1"/>
          <p:cNvSpPr/>
          <p:nvPr/>
        </p:nvSpPr>
        <p:spPr>
          <a:xfrm rot="-5636081">
            <a:off x="7144026" y="4033705"/>
            <a:ext cx="1592887" cy="2162698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1"/>
          <p:cNvSpPr/>
          <p:nvPr/>
        </p:nvSpPr>
        <p:spPr>
          <a:xfrm rot="346474">
            <a:off x="7239678" y="-701186"/>
            <a:ext cx="2214506" cy="181184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"/>
          <p:cNvSpPr/>
          <p:nvPr/>
        </p:nvSpPr>
        <p:spPr>
          <a:xfrm rot="10800000">
            <a:off x="8528018" y="212312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1"/>
          <p:cNvSpPr/>
          <p:nvPr/>
        </p:nvSpPr>
        <p:spPr>
          <a:xfrm rot="10800000">
            <a:off x="8011038" y="-2"/>
            <a:ext cx="2549813" cy="3777059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/>
          <p:nvPr/>
        </p:nvSpPr>
        <p:spPr>
          <a:xfrm rot="5400000">
            <a:off x="604569" y="-287805"/>
            <a:ext cx="1982909" cy="1752030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2"/>
          <p:cNvSpPr/>
          <p:nvPr/>
        </p:nvSpPr>
        <p:spPr>
          <a:xfrm rot="5400000">
            <a:off x="-731079" y="3085339"/>
            <a:ext cx="3161501" cy="3369463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2"/>
          <p:cNvSpPr/>
          <p:nvPr/>
        </p:nvSpPr>
        <p:spPr>
          <a:xfrm rot="5399722">
            <a:off x="7111830" y="-534440"/>
            <a:ext cx="1458134" cy="197981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/>
          <p:nvPr/>
        </p:nvSpPr>
        <p:spPr>
          <a:xfrm rot="26" flipH="1">
            <a:off x="367231" y="354381"/>
            <a:ext cx="8274219" cy="438663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2"/>
          <p:cNvSpPr/>
          <p:nvPr/>
        </p:nvSpPr>
        <p:spPr>
          <a:xfrm rot="9973307">
            <a:off x="7074989" y="3601511"/>
            <a:ext cx="2698045" cy="2207467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2"/>
          <p:cNvSpPr/>
          <p:nvPr/>
        </p:nvSpPr>
        <p:spPr>
          <a:xfrm rot="-5400000">
            <a:off x="7115223" y="4441078"/>
            <a:ext cx="683878" cy="92855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 rot="-6692850">
            <a:off x="5544799" y="3767472"/>
            <a:ext cx="2097729" cy="3107383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2"/>
          <p:cNvSpPr/>
          <p:nvPr/>
        </p:nvSpPr>
        <p:spPr>
          <a:xfrm rot="-9352694">
            <a:off x="806961" y="3975548"/>
            <a:ext cx="1059678" cy="136441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2"/>
          <p:cNvSpPr/>
          <p:nvPr/>
        </p:nvSpPr>
        <p:spPr>
          <a:xfrm rot="5023203">
            <a:off x="2456782" y="-130368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2"/>
          <p:cNvSpPr/>
          <p:nvPr/>
        </p:nvSpPr>
        <p:spPr>
          <a:xfrm rot="10769932">
            <a:off x="2190933" y="-706714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"/>
          <p:cNvSpPr/>
          <p:nvPr/>
        </p:nvSpPr>
        <p:spPr>
          <a:xfrm rot="-3804836">
            <a:off x="6400290" y="62620"/>
            <a:ext cx="684650" cy="881539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/>
          <p:nvPr/>
        </p:nvSpPr>
        <p:spPr>
          <a:xfrm rot="346516">
            <a:off x="7112718" y="-879303"/>
            <a:ext cx="2893764" cy="236759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3"/>
          <p:cNvSpPr/>
          <p:nvPr/>
        </p:nvSpPr>
        <p:spPr>
          <a:xfrm rot="-5633934">
            <a:off x="29524" y="-489049"/>
            <a:ext cx="1681905" cy="2297137"/>
          </a:xfrm>
          <a:custGeom>
            <a:avLst/>
            <a:gdLst/>
            <a:ahLst/>
            <a:cxnLst/>
            <a:rect l="l" t="t" r="r" b="b"/>
            <a:pathLst>
              <a:path w="27376" h="37390" extrusionOk="0">
                <a:moveTo>
                  <a:pt x="1478" y="0"/>
                </a:moveTo>
                <a:cubicBezTo>
                  <a:pt x="941" y="0"/>
                  <a:pt x="478" y="404"/>
                  <a:pt x="414" y="946"/>
                </a:cubicBezTo>
                <a:cubicBezTo>
                  <a:pt x="133" y="6431"/>
                  <a:pt x="0" y="11916"/>
                  <a:pt x="33" y="17401"/>
                </a:cubicBezTo>
                <a:cubicBezTo>
                  <a:pt x="33" y="17932"/>
                  <a:pt x="365" y="18495"/>
                  <a:pt x="961" y="18512"/>
                </a:cubicBezTo>
                <a:lnTo>
                  <a:pt x="12080" y="18976"/>
                </a:lnTo>
                <a:cubicBezTo>
                  <a:pt x="12362" y="24693"/>
                  <a:pt x="12478" y="30426"/>
                  <a:pt x="12445" y="36143"/>
                </a:cubicBezTo>
                <a:cubicBezTo>
                  <a:pt x="12445" y="36834"/>
                  <a:pt x="12906" y="37257"/>
                  <a:pt x="13561" y="37257"/>
                </a:cubicBezTo>
                <a:cubicBezTo>
                  <a:pt x="13597" y="37257"/>
                  <a:pt x="13634" y="37256"/>
                  <a:pt x="13671" y="37253"/>
                </a:cubicBezTo>
                <a:cubicBezTo>
                  <a:pt x="15338" y="37130"/>
                  <a:pt x="17005" y="37067"/>
                  <a:pt x="18671" y="37067"/>
                </a:cubicBezTo>
                <a:cubicBezTo>
                  <a:pt x="20816" y="37067"/>
                  <a:pt x="22961" y="37171"/>
                  <a:pt x="25105" y="37386"/>
                </a:cubicBezTo>
                <a:cubicBezTo>
                  <a:pt x="25135" y="37388"/>
                  <a:pt x="25164" y="37390"/>
                  <a:pt x="25194" y="37390"/>
                </a:cubicBezTo>
                <a:cubicBezTo>
                  <a:pt x="25720" y="37390"/>
                  <a:pt x="26169" y="36975"/>
                  <a:pt x="26232" y="36441"/>
                </a:cubicBezTo>
                <a:cubicBezTo>
                  <a:pt x="27011" y="25770"/>
                  <a:pt x="27375" y="15081"/>
                  <a:pt x="27326" y="4360"/>
                </a:cubicBezTo>
                <a:cubicBezTo>
                  <a:pt x="27342" y="4095"/>
                  <a:pt x="27243" y="3846"/>
                  <a:pt x="27077" y="3664"/>
                </a:cubicBezTo>
                <a:cubicBezTo>
                  <a:pt x="27094" y="3316"/>
                  <a:pt x="27127" y="2985"/>
                  <a:pt x="27143" y="2637"/>
                </a:cubicBezTo>
                <a:cubicBezTo>
                  <a:pt x="27193" y="2073"/>
                  <a:pt x="26762" y="1576"/>
                  <a:pt x="26199" y="1526"/>
                </a:cubicBezTo>
                <a:lnTo>
                  <a:pt x="1541" y="2"/>
                </a:lnTo>
                <a:cubicBezTo>
                  <a:pt x="1520" y="1"/>
                  <a:pt x="1499" y="0"/>
                  <a:pt x="14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3"/>
          <p:cNvSpPr/>
          <p:nvPr/>
        </p:nvSpPr>
        <p:spPr>
          <a:xfrm rot="129738">
            <a:off x="370017" y="367848"/>
            <a:ext cx="8274187" cy="440781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3"/>
          <p:cNvSpPr/>
          <p:nvPr/>
        </p:nvSpPr>
        <p:spPr>
          <a:xfrm rot="5400000">
            <a:off x="6669468" y="-295538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3"/>
          <p:cNvSpPr/>
          <p:nvPr/>
        </p:nvSpPr>
        <p:spPr>
          <a:xfrm rot="10800000">
            <a:off x="745613" y="-344150"/>
            <a:ext cx="389850" cy="721275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3"/>
          <p:cNvSpPr/>
          <p:nvPr/>
        </p:nvSpPr>
        <p:spPr>
          <a:xfrm rot="10800000">
            <a:off x="611375" y="-344150"/>
            <a:ext cx="658325" cy="1496775"/>
          </a:xfrm>
          <a:custGeom>
            <a:avLst/>
            <a:gdLst/>
            <a:ahLst/>
            <a:cxnLst/>
            <a:rect l="l" t="t" r="r" b="b"/>
            <a:pathLst>
              <a:path w="26333" h="59871" fill="none" extrusionOk="0">
                <a:moveTo>
                  <a:pt x="581" y="59871"/>
                </a:moveTo>
                <a:cubicBezTo>
                  <a:pt x="1" y="40582"/>
                  <a:pt x="979" y="21294"/>
                  <a:pt x="1956" y="2022"/>
                </a:cubicBezTo>
                <a:cubicBezTo>
                  <a:pt x="1907" y="1641"/>
                  <a:pt x="2205" y="1326"/>
                  <a:pt x="2586" y="1375"/>
                </a:cubicBezTo>
                <a:cubicBezTo>
                  <a:pt x="9811" y="414"/>
                  <a:pt x="17119" y="0"/>
                  <a:pt x="24410" y="149"/>
                </a:cubicBezTo>
                <a:cubicBezTo>
                  <a:pt x="24824" y="17731"/>
                  <a:pt x="25454" y="35313"/>
                  <a:pt x="26332" y="52894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3"/>
          <p:cNvSpPr/>
          <p:nvPr/>
        </p:nvSpPr>
        <p:spPr>
          <a:xfrm rot="-5400000">
            <a:off x="6565650" y="4104073"/>
            <a:ext cx="1709302" cy="1510281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3"/>
          <p:cNvSpPr/>
          <p:nvPr/>
        </p:nvSpPr>
        <p:spPr>
          <a:xfrm rot="-5776797">
            <a:off x="6015713" y="4592195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3"/>
          <p:cNvSpPr/>
          <p:nvPr/>
        </p:nvSpPr>
        <p:spPr>
          <a:xfrm rot="-30068">
            <a:off x="5749933" y="4581936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3"/>
          <p:cNvSpPr/>
          <p:nvPr/>
        </p:nvSpPr>
        <p:spPr>
          <a:xfrm rot="9087795">
            <a:off x="865830" y="3759352"/>
            <a:ext cx="615713" cy="1221911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281588" y="2249313"/>
            <a:ext cx="45951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853288" y="730900"/>
            <a:ext cx="14517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282338" y="3418100"/>
            <a:ext cx="45936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-4490720">
            <a:off x="402387" y="3789737"/>
            <a:ext cx="1784574" cy="3301703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472604">
            <a:off x="7236858" y="-419074"/>
            <a:ext cx="2157518" cy="1765223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-9327432">
            <a:off x="6911392" y="-1058416"/>
            <a:ext cx="1844029" cy="2272135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-8100000">
            <a:off x="8219426" y="1095466"/>
            <a:ext cx="1103395" cy="1420704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-5400000">
            <a:off x="2861906" y="4540664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rot="-6692913">
            <a:off x="1508113" y="3960000"/>
            <a:ext cx="1808318" cy="2678677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 rot="129738">
            <a:off x="721931" y="1244945"/>
            <a:ext cx="7704027" cy="3349468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1217392" y="1569400"/>
            <a:ext cx="10080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4600" b="1">
                <a:solidFill>
                  <a:schemeClr val="accent4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2"/>
          </p:nvPr>
        </p:nvSpPr>
        <p:spPr>
          <a:xfrm>
            <a:off x="4833192" y="1567900"/>
            <a:ext cx="100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4600" b="1">
                <a:solidFill>
                  <a:schemeClr val="accent4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3"/>
          </p:nvPr>
        </p:nvSpPr>
        <p:spPr>
          <a:xfrm>
            <a:off x="1217392" y="2309974"/>
            <a:ext cx="2952000" cy="17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4833188" y="2309075"/>
            <a:ext cx="2952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/>
          <p:nvPr/>
        </p:nvSpPr>
        <p:spPr>
          <a:xfrm rot="-5135544">
            <a:off x="7170149" y="-1232210"/>
            <a:ext cx="2791506" cy="2975121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 rot="5392794">
            <a:off x="6973883" y="-298209"/>
            <a:ext cx="646915" cy="878363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10521380">
            <a:off x="6674792" y="-978011"/>
            <a:ext cx="1278109" cy="1574833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 rot="-4699260">
            <a:off x="353374" y="3872173"/>
            <a:ext cx="733256" cy="912958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710625" y="1717092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 hasCustomPrompt="1"/>
          </p:nvPr>
        </p:nvSpPr>
        <p:spPr>
          <a:xfrm>
            <a:off x="710625" y="1195840"/>
            <a:ext cx="10080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710625" y="2241000"/>
            <a:ext cx="2340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3"/>
          </p:nvPr>
        </p:nvSpPr>
        <p:spPr>
          <a:xfrm>
            <a:off x="3937847" y="1717092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4" hasCustomPrompt="1"/>
          </p:nvPr>
        </p:nvSpPr>
        <p:spPr>
          <a:xfrm>
            <a:off x="3937850" y="1195840"/>
            <a:ext cx="10080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5"/>
          </p:nvPr>
        </p:nvSpPr>
        <p:spPr>
          <a:xfrm>
            <a:off x="3937850" y="2241003"/>
            <a:ext cx="2340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6"/>
          </p:nvPr>
        </p:nvSpPr>
        <p:spPr>
          <a:xfrm>
            <a:off x="3937847" y="3506679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7" hasCustomPrompt="1"/>
          </p:nvPr>
        </p:nvSpPr>
        <p:spPr>
          <a:xfrm>
            <a:off x="3937850" y="2984925"/>
            <a:ext cx="10080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8"/>
          </p:nvPr>
        </p:nvSpPr>
        <p:spPr>
          <a:xfrm>
            <a:off x="710625" y="3506679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9" hasCustomPrompt="1"/>
          </p:nvPr>
        </p:nvSpPr>
        <p:spPr>
          <a:xfrm>
            <a:off x="710625" y="2984925"/>
            <a:ext cx="10080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3"/>
          </p:nvPr>
        </p:nvSpPr>
        <p:spPr>
          <a:xfrm>
            <a:off x="710625" y="4030540"/>
            <a:ext cx="2340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1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7846076" y="-344773"/>
            <a:ext cx="1506422" cy="1457479"/>
          </a:xfrm>
          <a:custGeom>
            <a:avLst/>
            <a:gdLst/>
            <a:ahLst/>
            <a:cxnLst/>
            <a:rect l="l" t="t" r="r" b="b"/>
            <a:pathLst>
              <a:path w="11816" h="11433" extrusionOk="0">
                <a:moveTo>
                  <a:pt x="5624" y="0"/>
                </a:moveTo>
                <a:cubicBezTo>
                  <a:pt x="5116" y="0"/>
                  <a:pt x="4606" y="74"/>
                  <a:pt x="4110" y="228"/>
                </a:cubicBezTo>
                <a:cubicBezTo>
                  <a:pt x="2337" y="808"/>
                  <a:pt x="1061" y="2349"/>
                  <a:pt x="829" y="4205"/>
                </a:cubicBezTo>
                <a:cubicBezTo>
                  <a:pt x="0" y="6442"/>
                  <a:pt x="713" y="8961"/>
                  <a:pt x="2585" y="10419"/>
                </a:cubicBezTo>
                <a:cubicBezTo>
                  <a:pt x="3500" y="11109"/>
                  <a:pt x="4598" y="11433"/>
                  <a:pt x="5702" y="11433"/>
                </a:cubicBezTo>
                <a:cubicBezTo>
                  <a:pt x="7039" y="11433"/>
                  <a:pt x="8386" y="10959"/>
                  <a:pt x="9429" y="10088"/>
                </a:cubicBezTo>
                <a:cubicBezTo>
                  <a:pt x="11434" y="8414"/>
                  <a:pt x="11815" y="5481"/>
                  <a:pt x="10705" y="3161"/>
                </a:cubicBezTo>
                <a:cubicBezTo>
                  <a:pt x="9784" y="1253"/>
                  <a:pt x="7724" y="0"/>
                  <a:pt x="56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 rot="-8100000">
            <a:off x="7996178" y="-428601"/>
            <a:ext cx="1572201" cy="1937200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5"/>
          </p:nvPr>
        </p:nvSpPr>
        <p:spPr>
          <a:xfrm>
            <a:off x="3937850" y="4030540"/>
            <a:ext cx="2340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1626450" y="3553300"/>
            <a:ext cx="589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1"/>
          </p:nvPr>
        </p:nvSpPr>
        <p:spPr>
          <a:xfrm>
            <a:off x="1626450" y="1569975"/>
            <a:ext cx="5891100" cy="15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1352872" y="-1515202"/>
            <a:ext cx="2512033" cy="2055195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-758650" y="2495425"/>
            <a:ext cx="1478659" cy="1306493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-135804" y="1609332"/>
            <a:ext cx="524935" cy="712743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rot="1472601">
            <a:off x="8002559" y="-500336"/>
            <a:ext cx="1546715" cy="1265480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 rot="-5636126">
            <a:off x="6839244" y="4271998"/>
            <a:ext cx="1381271" cy="1875373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 rot="-9327472">
            <a:off x="7787680" y="-944843"/>
            <a:ext cx="1322004" cy="1628918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 rot="5276689">
            <a:off x="-544581" y="1354836"/>
            <a:ext cx="933808" cy="115059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2137475" y="4646749"/>
            <a:ext cx="2074626" cy="1581861"/>
          </a:xfrm>
          <a:custGeom>
            <a:avLst/>
            <a:gdLst/>
            <a:ahLst/>
            <a:cxnLst/>
            <a:rect l="l" t="t" r="r" b="b"/>
            <a:pathLst>
              <a:path w="56707" h="43235" extrusionOk="0">
                <a:moveTo>
                  <a:pt x="14061" y="1"/>
                </a:moveTo>
                <a:cubicBezTo>
                  <a:pt x="12530" y="1"/>
                  <a:pt x="10976" y="454"/>
                  <a:pt x="9513" y="1384"/>
                </a:cubicBezTo>
                <a:cubicBezTo>
                  <a:pt x="3182" y="5443"/>
                  <a:pt x="995" y="14524"/>
                  <a:pt x="465" y="21501"/>
                </a:cubicBezTo>
                <a:cubicBezTo>
                  <a:pt x="1" y="27582"/>
                  <a:pt x="200" y="33730"/>
                  <a:pt x="150" y="39811"/>
                </a:cubicBezTo>
                <a:cubicBezTo>
                  <a:pt x="167" y="40441"/>
                  <a:pt x="680" y="40955"/>
                  <a:pt x="1327" y="40971"/>
                </a:cubicBezTo>
                <a:cubicBezTo>
                  <a:pt x="7957" y="40686"/>
                  <a:pt x="14592" y="40543"/>
                  <a:pt x="21228" y="40543"/>
                </a:cubicBezTo>
                <a:cubicBezTo>
                  <a:pt x="31543" y="40543"/>
                  <a:pt x="41861" y="40889"/>
                  <a:pt x="52166" y="41585"/>
                </a:cubicBezTo>
                <a:cubicBezTo>
                  <a:pt x="52150" y="41651"/>
                  <a:pt x="52133" y="41717"/>
                  <a:pt x="52117" y="41783"/>
                </a:cubicBezTo>
                <a:cubicBezTo>
                  <a:pt x="51937" y="42662"/>
                  <a:pt x="52678" y="43234"/>
                  <a:pt x="53361" y="43234"/>
                </a:cubicBezTo>
                <a:cubicBezTo>
                  <a:pt x="53811" y="43234"/>
                  <a:pt x="54235" y="42986"/>
                  <a:pt x="54354" y="42413"/>
                </a:cubicBezTo>
                <a:cubicBezTo>
                  <a:pt x="55447" y="37276"/>
                  <a:pt x="56143" y="32073"/>
                  <a:pt x="56425" y="26853"/>
                </a:cubicBezTo>
                <a:cubicBezTo>
                  <a:pt x="56690" y="22097"/>
                  <a:pt x="56707" y="17093"/>
                  <a:pt x="54901" y="12602"/>
                </a:cubicBezTo>
                <a:cubicBezTo>
                  <a:pt x="53007" y="7853"/>
                  <a:pt x="48366" y="3144"/>
                  <a:pt x="42947" y="3144"/>
                </a:cubicBezTo>
                <a:cubicBezTo>
                  <a:pt x="42296" y="3144"/>
                  <a:pt x="41634" y="3212"/>
                  <a:pt x="40964" y="3356"/>
                </a:cubicBezTo>
                <a:cubicBezTo>
                  <a:pt x="34932" y="4648"/>
                  <a:pt x="32480" y="11807"/>
                  <a:pt x="31983" y="17209"/>
                </a:cubicBezTo>
                <a:lnTo>
                  <a:pt x="24791" y="17822"/>
                </a:lnTo>
                <a:cubicBezTo>
                  <a:pt x="24625" y="9686"/>
                  <a:pt x="22769" y="5013"/>
                  <a:pt x="19671" y="2245"/>
                </a:cubicBezTo>
                <a:cubicBezTo>
                  <a:pt x="18004" y="766"/>
                  <a:pt x="16051" y="1"/>
                  <a:pt x="140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3038767" y="4538250"/>
            <a:ext cx="1279253" cy="1576241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3485399" y="-245901"/>
            <a:ext cx="650153" cy="531938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subTitle" idx="1"/>
          </p:nvPr>
        </p:nvSpPr>
        <p:spPr>
          <a:xfrm>
            <a:off x="4350519" y="2092325"/>
            <a:ext cx="3657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720000" y="2361600"/>
            <a:ext cx="314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/>
          <p:nvPr/>
        </p:nvSpPr>
        <p:spPr>
          <a:xfrm rot="-5400000">
            <a:off x="808449" y="4571028"/>
            <a:ext cx="1326098" cy="1171695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-200950" y="-1414875"/>
            <a:ext cx="2208237" cy="2497438"/>
          </a:xfrm>
          <a:custGeom>
            <a:avLst/>
            <a:gdLst/>
            <a:ahLst/>
            <a:cxnLst/>
            <a:rect l="l" t="t" r="r" b="b"/>
            <a:pathLst>
              <a:path w="56939" h="64396" extrusionOk="0">
                <a:moveTo>
                  <a:pt x="16540" y="1"/>
                </a:moveTo>
                <a:cubicBezTo>
                  <a:pt x="16236" y="1"/>
                  <a:pt x="15933" y="134"/>
                  <a:pt x="15726" y="399"/>
                </a:cubicBezTo>
                <a:cubicBezTo>
                  <a:pt x="11716" y="5453"/>
                  <a:pt x="7325" y="10192"/>
                  <a:pt x="2602" y="14583"/>
                </a:cubicBezTo>
                <a:cubicBezTo>
                  <a:pt x="2403" y="14749"/>
                  <a:pt x="2287" y="14981"/>
                  <a:pt x="2254" y="15230"/>
                </a:cubicBezTo>
                <a:cubicBezTo>
                  <a:pt x="1674" y="15743"/>
                  <a:pt x="1094" y="16240"/>
                  <a:pt x="514" y="16738"/>
                </a:cubicBezTo>
                <a:cubicBezTo>
                  <a:pt x="83" y="17102"/>
                  <a:pt x="0" y="17732"/>
                  <a:pt x="315" y="18196"/>
                </a:cubicBezTo>
                <a:cubicBezTo>
                  <a:pt x="5999" y="25586"/>
                  <a:pt x="33076" y="60236"/>
                  <a:pt x="35595" y="63882"/>
                </a:cubicBezTo>
                <a:cubicBezTo>
                  <a:pt x="35774" y="64131"/>
                  <a:pt x="36127" y="64284"/>
                  <a:pt x="36462" y="64284"/>
                </a:cubicBezTo>
                <a:cubicBezTo>
                  <a:pt x="36685" y="64284"/>
                  <a:pt x="36901" y="64216"/>
                  <a:pt x="37053" y="64064"/>
                </a:cubicBezTo>
                <a:lnTo>
                  <a:pt x="42969" y="58314"/>
                </a:lnTo>
                <a:lnTo>
                  <a:pt x="47195" y="63998"/>
                </a:lnTo>
                <a:cubicBezTo>
                  <a:pt x="47397" y="64259"/>
                  <a:pt x="47701" y="64395"/>
                  <a:pt x="48012" y="64395"/>
                </a:cubicBezTo>
                <a:cubicBezTo>
                  <a:pt x="48234" y="64395"/>
                  <a:pt x="48459" y="64325"/>
                  <a:pt x="48653" y="64180"/>
                </a:cubicBezTo>
                <a:cubicBezTo>
                  <a:pt x="51304" y="62142"/>
                  <a:pt x="53840" y="59954"/>
                  <a:pt x="56275" y="57651"/>
                </a:cubicBezTo>
                <a:cubicBezTo>
                  <a:pt x="56690" y="57253"/>
                  <a:pt x="56806" y="56707"/>
                  <a:pt x="56458" y="56209"/>
                </a:cubicBezTo>
                <a:cubicBezTo>
                  <a:pt x="54917" y="53989"/>
                  <a:pt x="53226" y="51868"/>
                  <a:pt x="51387" y="49863"/>
                </a:cubicBezTo>
                <a:lnTo>
                  <a:pt x="56391" y="46167"/>
                </a:lnTo>
                <a:cubicBezTo>
                  <a:pt x="56806" y="45836"/>
                  <a:pt x="56938" y="45124"/>
                  <a:pt x="56574" y="44709"/>
                </a:cubicBezTo>
                <a:lnTo>
                  <a:pt x="26000" y="10159"/>
                </a:lnTo>
                <a:lnTo>
                  <a:pt x="17367" y="399"/>
                </a:lnTo>
                <a:cubicBezTo>
                  <a:pt x="17151" y="134"/>
                  <a:pt x="16845" y="1"/>
                  <a:pt x="165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-817363" y="-171432"/>
            <a:ext cx="2686852" cy="1202180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 rot="-5400000" flipH="1">
            <a:off x="6470026" y="4618142"/>
            <a:ext cx="1969936" cy="1841755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 rot="5890238">
            <a:off x="7982916" y="4187129"/>
            <a:ext cx="698461" cy="899321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5879636" y="-397734"/>
            <a:ext cx="1566852" cy="1281956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-83928" y="3599110"/>
            <a:ext cx="721609" cy="97978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 rot="5276756">
            <a:off x="-645881" y="3325452"/>
            <a:ext cx="1283669" cy="1581683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 rot="5400000" flipH="1">
            <a:off x="6266696" y="4761578"/>
            <a:ext cx="529711" cy="719227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 rot="-9594276" flipH="1">
            <a:off x="5174717" y="-766005"/>
            <a:ext cx="1447038" cy="1782867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 rot="148401" flipH="1">
            <a:off x="5914067" y="4634097"/>
            <a:ext cx="1162884" cy="1623796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subTitle" idx="1"/>
          </p:nvPr>
        </p:nvSpPr>
        <p:spPr>
          <a:xfrm>
            <a:off x="1009500" y="1761600"/>
            <a:ext cx="2016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solidFill>
                  <a:schemeClr val="accent6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2"/>
          </p:nvPr>
        </p:nvSpPr>
        <p:spPr>
          <a:xfrm>
            <a:off x="5146488" y="1761610"/>
            <a:ext cx="2016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solidFill>
                  <a:schemeClr val="accent6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3"/>
          </p:nvPr>
        </p:nvSpPr>
        <p:spPr>
          <a:xfrm>
            <a:off x="1009500" y="2527400"/>
            <a:ext cx="295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4"/>
          </p:nvPr>
        </p:nvSpPr>
        <p:spPr>
          <a:xfrm>
            <a:off x="5146495" y="2527400"/>
            <a:ext cx="295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6"/>
          <p:cNvSpPr/>
          <p:nvPr/>
        </p:nvSpPr>
        <p:spPr>
          <a:xfrm rot="5400000">
            <a:off x="7172827" y="-588443"/>
            <a:ext cx="1410354" cy="1246141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 rot="-4840669">
            <a:off x="1684362" y="3865859"/>
            <a:ext cx="1784560" cy="3301676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 rot="-5400000">
            <a:off x="4588543" y="4531014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 rot="-6692913">
            <a:off x="3306863" y="4059800"/>
            <a:ext cx="1808318" cy="2678677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Section header 1">
  <p:cSld name="CUSTOM_1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>
            <a:off x="1196250" y="2488150"/>
            <a:ext cx="54000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title" idx="2" hasCustomPrompt="1"/>
          </p:nvPr>
        </p:nvSpPr>
        <p:spPr>
          <a:xfrm>
            <a:off x="1196250" y="1013874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1"/>
          </p:nvPr>
        </p:nvSpPr>
        <p:spPr>
          <a:xfrm>
            <a:off x="1196250" y="3656950"/>
            <a:ext cx="54000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1"/>
          <p:cNvSpPr/>
          <p:nvPr/>
        </p:nvSpPr>
        <p:spPr>
          <a:xfrm rot="5400000" flipH="1">
            <a:off x="4425051" y="-1282683"/>
            <a:ext cx="2330900" cy="2179231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 rot="-5400000" flipH="1">
            <a:off x="6556657" y="-239380"/>
            <a:ext cx="626810" cy="85106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-10651533" flipH="1">
            <a:off x="6182088" y="-1153771"/>
            <a:ext cx="1375953" cy="1921404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 rot="-5400000">
            <a:off x="6962868" y="3849015"/>
            <a:ext cx="1995515" cy="1763169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rete Round"/>
              <a:buNone/>
              <a:defRPr sz="4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7" r:id="rId9"/>
    <p:sldLayoutId id="2147483668" r:id="rId10"/>
    <p:sldLayoutId id="2147483669" r:id="rId11"/>
    <p:sldLayoutId id="2147483677" r:id="rId12"/>
    <p:sldLayoutId id="2147483678" r:id="rId13"/>
    <p:sldLayoutId id="214748367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agahoster.co.id/blog/bahasa-pemrograma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/>
          <p:nvPr/>
        </p:nvSpPr>
        <p:spPr>
          <a:xfrm rot="30115">
            <a:off x="6344416" y="3512725"/>
            <a:ext cx="1887349" cy="455092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4474634" y="1772939"/>
            <a:ext cx="3690900" cy="24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/>
              <a:t>Pengertian</a:t>
            </a:r>
            <a:r>
              <a:rPr lang="en-US" sz="4400" dirty="0"/>
              <a:t> </a:t>
            </a:r>
            <a:r>
              <a:rPr lang="en-US" sz="1800" dirty="0"/>
              <a:t>NodeJS, Express, MySQL, dan API </a:t>
            </a:r>
            <a:endParaRPr sz="1800" dirty="0"/>
          </a:p>
        </p:txBody>
      </p:sp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4542823" y="3524817"/>
            <a:ext cx="3690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Arin Iffana Rosyida</a:t>
            </a:r>
            <a:endParaRPr sz="1400" dirty="0"/>
          </a:p>
        </p:txBody>
      </p:sp>
      <p:sp>
        <p:nvSpPr>
          <p:cNvPr id="360" name="Google Shape;360;p37"/>
          <p:cNvSpPr/>
          <p:nvPr/>
        </p:nvSpPr>
        <p:spPr>
          <a:xfrm>
            <a:off x="810542" y="3734876"/>
            <a:ext cx="3690898" cy="388643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37"/>
          <p:cNvGrpSpPr/>
          <p:nvPr/>
        </p:nvGrpSpPr>
        <p:grpSpPr>
          <a:xfrm>
            <a:off x="1059767" y="1310946"/>
            <a:ext cx="1222869" cy="2686936"/>
            <a:chOff x="2062200" y="2543150"/>
            <a:chExt cx="149225" cy="327875"/>
          </a:xfrm>
        </p:grpSpPr>
        <p:sp>
          <p:nvSpPr>
            <p:cNvPr id="362" name="Google Shape;362;p37"/>
            <p:cNvSpPr/>
            <p:nvPr/>
          </p:nvSpPr>
          <p:spPr>
            <a:xfrm>
              <a:off x="2062200" y="2599525"/>
              <a:ext cx="76850" cy="271500"/>
            </a:xfrm>
            <a:custGeom>
              <a:avLst/>
              <a:gdLst/>
              <a:ahLst/>
              <a:cxnLst/>
              <a:rect l="l" t="t" r="r" b="b"/>
              <a:pathLst>
                <a:path w="3074" h="10860" extrusionOk="0">
                  <a:moveTo>
                    <a:pt x="2664" y="0"/>
                  </a:moveTo>
                  <a:lnTo>
                    <a:pt x="1" y="77"/>
                  </a:lnTo>
                  <a:lnTo>
                    <a:pt x="1" y="10859"/>
                  </a:lnTo>
                  <a:lnTo>
                    <a:pt x="3073" y="10859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2076900" y="2687825"/>
              <a:ext cx="44200" cy="95450"/>
            </a:xfrm>
            <a:custGeom>
              <a:avLst/>
              <a:gdLst/>
              <a:ahLst/>
              <a:cxnLst/>
              <a:rect l="l" t="t" r="r" b="b"/>
              <a:pathLst>
                <a:path w="1768" h="3818" extrusionOk="0">
                  <a:moveTo>
                    <a:pt x="1614" y="1"/>
                  </a:moveTo>
                  <a:lnTo>
                    <a:pt x="1" y="590"/>
                  </a:lnTo>
                  <a:lnTo>
                    <a:pt x="26" y="3818"/>
                  </a:lnTo>
                  <a:lnTo>
                    <a:pt x="1768" y="3049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2075625" y="2650075"/>
              <a:ext cx="39725" cy="38450"/>
            </a:xfrm>
            <a:custGeom>
              <a:avLst/>
              <a:gdLst/>
              <a:ahLst/>
              <a:cxnLst/>
              <a:rect l="l" t="t" r="r" b="b"/>
              <a:pathLst>
                <a:path w="1589" h="1538" extrusionOk="0">
                  <a:moveTo>
                    <a:pt x="1538" y="1"/>
                  </a:moveTo>
                  <a:lnTo>
                    <a:pt x="1" y="103"/>
                  </a:lnTo>
                  <a:lnTo>
                    <a:pt x="1" y="1538"/>
                  </a:lnTo>
                  <a:lnTo>
                    <a:pt x="1589" y="897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2078825" y="2775575"/>
              <a:ext cx="44875" cy="40325"/>
            </a:xfrm>
            <a:custGeom>
              <a:avLst/>
              <a:gdLst/>
              <a:ahLst/>
              <a:cxnLst/>
              <a:rect l="l" t="t" r="r" b="b"/>
              <a:pathLst>
                <a:path w="1795" h="1613" extrusionOk="0">
                  <a:moveTo>
                    <a:pt x="1742" y="1"/>
                  </a:moveTo>
                  <a:lnTo>
                    <a:pt x="1" y="742"/>
                  </a:lnTo>
                  <a:lnTo>
                    <a:pt x="1" y="1613"/>
                  </a:lnTo>
                  <a:lnTo>
                    <a:pt x="1795" y="1536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2062200" y="2618050"/>
              <a:ext cx="67725" cy="14475"/>
            </a:xfrm>
            <a:custGeom>
              <a:avLst/>
              <a:gdLst/>
              <a:ahLst/>
              <a:cxnLst/>
              <a:rect l="l" t="t" r="r" b="b"/>
              <a:pathLst>
                <a:path w="2709" h="579" extrusionOk="0">
                  <a:moveTo>
                    <a:pt x="1" y="1"/>
                  </a:moveTo>
                  <a:lnTo>
                    <a:pt x="1" y="579"/>
                  </a:lnTo>
                  <a:lnTo>
                    <a:pt x="2708" y="448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2062200" y="2834575"/>
              <a:ext cx="76125" cy="18400"/>
            </a:xfrm>
            <a:custGeom>
              <a:avLst/>
              <a:gdLst/>
              <a:ahLst/>
              <a:cxnLst/>
              <a:rect l="l" t="t" r="r" b="b"/>
              <a:pathLst>
                <a:path w="3045" h="736" extrusionOk="0">
                  <a:moveTo>
                    <a:pt x="1" y="0"/>
                  </a:moveTo>
                  <a:lnTo>
                    <a:pt x="1" y="736"/>
                  </a:lnTo>
                  <a:lnTo>
                    <a:pt x="3045" y="692"/>
                  </a:lnTo>
                  <a:lnTo>
                    <a:pt x="302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2165300" y="2643025"/>
              <a:ext cx="46125" cy="228000"/>
            </a:xfrm>
            <a:custGeom>
              <a:avLst/>
              <a:gdLst/>
              <a:ahLst/>
              <a:cxnLst/>
              <a:rect l="l" t="t" r="r" b="b"/>
              <a:pathLst>
                <a:path w="1845" h="9120" extrusionOk="0">
                  <a:moveTo>
                    <a:pt x="1844" y="0"/>
                  </a:moveTo>
                  <a:lnTo>
                    <a:pt x="0" y="53"/>
                  </a:lnTo>
                  <a:lnTo>
                    <a:pt x="0" y="9119"/>
                  </a:lnTo>
                  <a:lnTo>
                    <a:pt x="1844" y="9119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2177123" y="2817043"/>
              <a:ext cx="24975" cy="39725"/>
            </a:xfrm>
            <a:custGeom>
              <a:avLst/>
              <a:gdLst/>
              <a:ahLst/>
              <a:cxnLst/>
              <a:rect l="l" t="t" r="r" b="b"/>
              <a:pathLst>
                <a:path w="999" h="1589" extrusionOk="0">
                  <a:moveTo>
                    <a:pt x="512" y="1"/>
                  </a:moveTo>
                  <a:lnTo>
                    <a:pt x="0" y="1051"/>
                  </a:lnTo>
                  <a:lnTo>
                    <a:pt x="537" y="1589"/>
                  </a:lnTo>
                  <a:lnTo>
                    <a:pt x="999" y="872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2180000" y="2657750"/>
              <a:ext cx="7725" cy="144750"/>
            </a:xfrm>
            <a:custGeom>
              <a:avLst/>
              <a:gdLst/>
              <a:ahLst/>
              <a:cxnLst/>
              <a:rect l="l" t="t" r="r" b="b"/>
              <a:pathLst>
                <a:path w="309" h="5790" extrusionOk="0">
                  <a:moveTo>
                    <a:pt x="77" y="1"/>
                  </a:moveTo>
                  <a:lnTo>
                    <a:pt x="0" y="5789"/>
                  </a:lnTo>
                  <a:lnTo>
                    <a:pt x="257" y="5763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2191550" y="2658400"/>
              <a:ext cx="10250" cy="143450"/>
            </a:xfrm>
            <a:custGeom>
              <a:avLst/>
              <a:gdLst/>
              <a:ahLst/>
              <a:cxnLst/>
              <a:rect l="l" t="t" r="r" b="b"/>
              <a:pathLst>
                <a:path w="410" h="5738" extrusionOk="0">
                  <a:moveTo>
                    <a:pt x="153" y="0"/>
                  </a:moveTo>
                  <a:lnTo>
                    <a:pt x="0" y="5737"/>
                  </a:lnTo>
                  <a:lnTo>
                    <a:pt x="256" y="571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2139025" y="2543150"/>
              <a:ext cx="35250" cy="327875"/>
            </a:xfrm>
            <a:custGeom>
              <a:avLst/>
              <a:gdLst/>
              <a:ahLst/>
              <a:cxnLst/>
              <a:rect l="l" t="t" r="r" b="b"/>
              <a:pathLst>
                <a:path w="1410" h="13115" extrusionOk="0">
                  <a:moveTo>
                    <a:pt x="179" y="1"/>
                  </a:moveTo>
                  <a:lnTo>
                    <a:pt x="0" y="13114"/>
                  </a:lnTo>
                  <a:lnTo>
                    <a:pt x="1230" y="13114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2149925" y="2550200"/>
              <a:ext cx="18600" cy="23075"/>
            </a:xfrm>
            <a:custGeom>
              <a:avLst/>
              <a:gdLst/>
              <a:ahLst/>
              <a:cxnLst/>
              <a:rect l="l" t="t" r="r" b="b"/>
              <a:pathLst>
                <a:path w="744" h="923" extrusionOk="0">
                  <a:moveTo>
                    <a:pt x="743" y="0"/>
                  </a:moveTo>
                  <a:lnTo>
                    <a:pt x="0" y="51"/>
                  </a:lnTo>
                  <a:lnTo>
                    <a:pt x="0" y="922"/>
                  </a:lnTo>
                  <a:lnTo>
                    <a:pt x="333" y="460"/>
                  </a:lnTo>
                  <a:lnTo>
                    <a:pt x="691" y="922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2144775" y="2838325"/>
              <a:ext cx="19875" cy="24350"/>
            </a:xfrm>
            <a:custGeom>
              <a:avLst/>
              <a:gdLst/>
              <a:ahLst/>
              <a:cxnLst/>
              <a:rect l="l" t="t" r="r" b="b"/>
              <a:pathLst>
                <a:path w="795" h="974" extrusionOk="0">
                  <a:moveTo>
                    <a:pt x="26" y="1"/>
                  </a:moveTo>
                  <a:lnTo>
                    <a:pt x="0" y="974"/>
                  </a:lnTo>
                  <a:lnTo>
                    <a:pt x="794" y="923"/>
                  </a:lnTo>
                  <a:lnTo>
                    <a:pt x="743" y="1"/>
                  </a:lnTo>
                  <a:lnTo>
                    <a:pt x="411" y="51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2147350" y="2579000"/>
              <a:ext cx="19250" cy="259350"/>
            </a:xfrm>
            <a:custGeom>
              <a:avLst/>
              <a:gdLst/>
              <a:ahLst/>
              <a:cxnLst/>
              <a:rect l="l" t="t" r="r" b="b"/>
              <a:pathLst>
                <a:path w="770" h="10374" extrusionOk="0">
                  <a:moveTo>
                    <a:pt x="436" y="0"/>
                  </a:moveTo>
                  <a:lnTo>
                    <a:pt x="103" y="360"/>
                  </a:lnTo>
                  <a:lnTo>
                    <a:pt x="1" y="9888"/>
                  </a:lnTo>
                  <a:lnTo>
                    <a:pt x="282" y="10374"/>
                  </a:lnTo>
                  <a:lnTo>
                    <a:pt x="589" y="9888"/>
                  </a:lnTo>
                  <a:lnTo>
                    <a:pt x="769" y="385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2554256" y="3099756"/>
            <a:ext cx="1388180" cy="509126"/>
            <a:chOff x="9395188" y="3139937"/>
            <a:chExt cx="1505945" cy="552317"/>
          </a:xfrm>
        </p:grpSpPr>
        <p:sp>
          <p:nvSpPr>
            <p:cNvPr id="377" name="Google Shape;377;p37"/>
            <p:cNvSpPr/>
            <p:nvPr/>
          </p:nvSpPr>
          <p:spPr>
            <a:xfrm>
              <a:off x="9464686" y="3139937"/>
              <a:ext cx="1358642" cy="270007"/>
            </a:xfrm>
            <a:custGeom>
              <a:avLst/>
              <a:gdLst/>
              <a:ahLst/>
              <a:cxnLst/>
              <a:rect l="l" t="t" r="r" b="b"/>
              <a:pathLst>
                <a:path w="8504" h="1690" extrusionOk="0">
                  <a:moveTo>
                    <a:pt x="104" y="1"/>
                  </a:moveTo>
                  <a:lnTo>
                    <a:pt x="1" y="1690"/>
                  </a:lnTo>
                  <a:lnTo>
                    <a:pt x="1" y="1690"/>
                  </a:lnTo>
                  <a:lnTo>
                    <a:pt x="8503" y="1613"/>
                  </a:lnTo>
                  <a:lnTo>
                    <a:pt x="8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10532715" y="3205122"/>
              <a:ext cx="180215" cy="98417"/>
            </a:xfrm>
            <a:custGeom>
              <a:avLst/>
              <a:gdLst/>
              <a:ahLst/>
              <a:cxnLst/>
              <a:rect l="l" t="t" r="r" b="b"/>
              <a:pathLst>
                <a:path w="1128" h="616" extrusionOk="0">
                  <a:moveTo>
                    <a:pt x="513" y="1"/>
                  </a:moveTo>
                  <a:cubicBezTo>
                    <a:pt x="202" y="1"/>
                    <a:pt x="0" y="138"/>
                    <a:pt x="0" y="309"/>
                  </a:cubicBezTo>
                  <a:cubicBezTo>
                    <a:pt x="0" y="478"/>
                    <a:pt x="154" y="616"/>
                    <a:pt x="564" y="616"/>
                  </a:cubicBezTo>
                  <a:cubicBezTo>
                    <a:pt x="875" y="616"/>
                    <a:pt x="1128" y="437"/>
                    <a:pt x="1128" y="309"/>
                  </a:cubicBezTo>
                  <a:cubicBezTo>
                    <a:pt x="1128" y="138"/>
                    <a:pt x="824" y="1"/>
                    <a:pt x="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9567095" y="3270787"/>
              <a:ext cx="900276" cy="49049"/>
            </a:xfrm>
            <a:custGeom>
              <a:avLst/>
              <a:gdLst/>
              <a:ahLst/>
              <a:cxnLst/>
              <a:rect l="l" t="t" r="r" b="b"/>
              <a:pathLst>
                <a:path w="5635" h="307" extrusionOk="0">
                  <a:moveTo>
                    <a:pt x="5635" y="0"/>
                  </a:moveTo>
                  <a:lnTo>
                    <a:pt x="0" y="77"/>
                  </a:lnTo>
                  <a:lnTo>
                    <a:pt x="0" y="307"/>
                  </a:lnTo>
                  <a:lnTo>
                    <a:pt x="5635" y="179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9567095" y="3188826"/>
              <a:ext cx="900276" cy="57516"/>
            </a:xfrm>
            <a:custGeom>
              <a:avLst/>
              <a:gdLst/>
              <a:ahLst/>
              <a:cxnLst/>
              <a:rect l="l" t="t" r="r" b="b"/>
              <a:pathLst>
                <a:path w="5635" h="360" extrusionOk="0">
                  <a:moveTo>
                    <a:pt x="51" y="0"/>
                  </a:moveTo>
                  <a:lnTo>
                    <a:pt x="0" y="360"/>
                  </a:lnTo>
                  <a:lnTo>
                    <a:pt x="5635" y="28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9395188" y="3348274"/>
              <a:ext cx="1505945" cy="343979"/>
            </a:xfrm>
            <a:custGeom>
              <a:avLst/>
              <a:gdLst/>
              <a:ahLst/>
              <a:cxnLst/>
              <a:rect l="l" t="t" r="r" b="b"/>
              <a:pathLst>
                <a:path w="9426" h="2153" extrusionOk="0">
                  <a:moveTo>
                    <a:pt x="9298" y="1"/>
                  </a:moveTo>
                  <a:lnTo>
                    <a:pt x="153" y="258"/>
                  </a:lnTo>
                  <a:lnTo>
                    <a:pt x="1" y="2153"/>
                  </a:lnTo>
                  <a:lnTo>
                    <a:pt x="9425" y="2153"/>
                  </a:lnTo>
                  <a:lnTo>
                    <a:pt x="9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9693949" y="3409785"/>
              <a:ext cx="883980" cy="241728"/>
            </a:xfrm>
            <a:custGeom>
              <a:avLst/>
              <a:gdLst/>
              <a:ahLst/>
              <a:cxnLst/>
              <a:rect l="l" t="t" r="r" b="b"/>
              <a:pathLst>
                <a:path w="5533" h="1513" extrusionOk="0">
                  <a:moveTo>
                    <a:pt x="4688" y="1"/>
                  </a:moveTo>
                  <a:lnTo>
                    <a:pt x="896" y="103"/>
                  </a:lnTo>
                  <a:cubicBezTo>
                    <a:pt x="896" y="103"/>
                    <a:pt x="743" y="616"/>
                    <a:pt x="0" y="616"/>
                  </a:cubicBezTo>
                  <a:lnTo>
                    <a:pt x="0" y="999"/>
                  </a:lnTo>
                  <a:cubicBezTo>
                    <a:pt x="0" y="999"/>
                    <a:pt x="105" y="984"/>
                    <a:pt x="247" y="984"/>
                  </a:cubicBezTo>
                  <a:cubicBezTo>
                    <a:pt x="558" y="984"/>
                    <a:pt x="1050" y="1056"/>
                    <a:pt x="1050" y="1512"/>
                  </a:cubicBezTo>
                  <a:lnTo>
                    <a:pt x="4867" y="1410"/>
                  </a:lnTo>
                  <a:cubicBezTo>
                    <a:pt x="4867" y="1410"/>
                    <a:pt x="4867" y="974"/>
                    <a:pt x="5533" y="974"/>
                  </a:cubicBezTo>
                  <a:lnTo>
                    <a:pt x="5456" y="410"/>
                  </a:lnTo>
                  <a:cubicBezTo>
                    <a:pt x="5456" y="410"/>
                    <a:pt x="5392" y="418"/>
                    <a:pt x="5302" y="418"/>
                  </a:cubicBezTo>
                  <a:cubicBezTo>
                    <a:pt x="5077" y="418"/>
                    <a:pt x="4688" y="366"/>
                    <a:pt x="4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9480982" y="3483438"/>
              <a:ext cx="168073" cy="102411"/>
            </a:xfrm>
            <a:custGeom>
              <a:avLst/>
              <a:gdLst/>
              <a:ahLst/>
              <a:cxnLst/>
              <a:rect l="l" t="t" r="r" b="b"/>
              <a:pathLst>
                <a:path w="1052" h="641" extrusionOk="0">
                  <a:moveTo>
                    <a:pt x="437" y="0"/>
                  </a:moveTo>
                  <a:lnTo>
                    <a:pt x="1" y="359"/>
                  </a:lnTo>
                  <a:lnTo>
                    <a:pt x="539" y="641"/>
                  </a:lnTo>
                  <a:lnTo>
                    <a:pt x="1052" y="35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10622823" y="3462988"/>
              <a:ext cx="175901" cy="110559"/>
            </a:xfrm>
            <a:custGeom>
              <a:avLst/>
              <a:gdLst/>
              <a:ahLst/>
              <a:cxnLst/>
              <a:rect l="l" t="t" r="r" b="b"/>
              <a:pathLst>
                <a:path w="1101" h="692" extrusionOk="0">
                  <a:moveTo>
                    <a:pt x="615" y="0"/>
                  </a:moveTo>
                  <a:lnTo>
                    <a:pt x="0" y="334"/>
                  </a:lnTo>
                  <a:lnTo>
                    <a:pt x="538" y="692"/>
                  </a:lnTo>
                  <a:lnTo>
                    <a:pt x="1101" y="36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7"/>
          <p:cNvGrpSpPr/>
          <p:nvPr/>
        </p:nvGrpSpPr>
        <p:grpSpPr>
          <a:xfrm>
            <a:off x="2441989" y="3609025"/>
            <a:ext cx="1613453" cy="354729"/>
            <a:chOff x="6780264" y="4224729"/>
            <a:chExt cx="1485684" cy="326638"/>
          </a:xfrm>
        </p:grpSpPr>
        <p:sp>
          <p:nvSpPr>
            <p:cNvPr id="386" name="Google Shape;386;p37"/>
            <p:cNvSpPr/>
            <p:nvPr/>
          </p:nvSpPr>
          <p:spPr>
            <a:xfrm>
              <a:off x="6802640" y="4250355"/>
              <a:ext cx="1428057" cy="275511"/>
            </a:xfrm>
            <a:custGeom>
              <a:avLst/>
              <a:gdLst/>
              <a:ahLst/>
              <a:cxnLst/>
              <a:rect l="l" t="t" r="r" b="b"/>
              <a:pathLst>
                <a:path w="11424" h="2204" extrusionOk="0">
                  <a:moveTo>
                    <a:pt x="435" y="0"/>
                  </a:moveTo>
                  <a:lnTo>
                    <a:pt x="0" y="1076"/>
                  </a:lnTo>
                  <a:lnTo>
                    <a:pt x="230" y="2203"/>
                  </a:lnTo>
                  <a:lnTo>
                    <a:pt x="462" y="2203"/>
                  </a:lnTo>
                  <a:lnTo>
                    <a:pt x="692" y="1870"/>
                  </a:lnTo>
                  <a:lnTo>
                    <a:pt x="947" y="2203"/>
                  </a:lnTo>
                  <a:lnTo>
                    <a:pt x="11423" y="2127"/>
                  </a:lnTo>
                  <a:cubicBezTo>
                    <a:pt x="11423" y="2127"/>
                    <a:pt x="11014" y="1742"/>
                    <a:pt x="11014" y="1307"/>
                  </a:cubicBezTo>
                  <a:cubicBezTo>
                    <a:pt x="11014" y="1076"/>
                    <a:pt x="11423" y="462"/>
                    <a:pt x="11423" y="462"/>
                  </a:cubicBezTo>
                  <a:lnTo>
                    <a:pt x="947" y="26"/>
                  </a:lnTo>
                  <a:lnTo>
                    <a:pt x="743" y="36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6780264" y="4224729"/>
              <a:ext cx="1485684" cy="326638"/>
            </a:xfrm>
            <a:custGeom>
              <a:avLst/>
              <a:gdLst/>
              <a:ahLst/>
              <a:cxnLst/>
              <a:rect l="l" t="t" r="r" b="b"/>
              <a:pathLst>
                <a:path w="11885" h="2613" extrusionOk="0">
                  <a:moveTo>
                    <a:pt x="436" y="1"/>
                  </a:moveTo>
                  <a:lnTo>
                    <a:pt x="0" y="1178"/>
                  </a:lnTo>
                  <a:lnTo>
                    <a:pt x="205" y="2613"/>
                  </a:lnTo>
                  <a:lnTo>
                    <a:pt x="743" y="2613"/>
                  </a:lnTo>
                  <a:lnTo>
                    <a:pt x="896" y="2306"/>
                  </a:lnTo>
                  <a:lnTo>
                    <a:pt x="999" y="2613"/>
                  </a:lnTo>
                  <a:lnTo>
                    <a:pt x="11781" y="2613"/>
                  </a:lnTo>
                  <a:lnTo>
                    <a:pt x="11883" y="2151"/>
                  </a:lnTo>
                  <a:lnTo>
                    <a:pt x="11883" y="2151"/>
                  </a:lnTo>
                  <a:lnTo>
                    <a:pt x="1075" y="2202"/>
                  </a:lnTo>
                  <a:lnTo>
                    <a:pt x="973" y="1434"/>
                  </a:lnTo>
                  <a:lnTo>
                    <a:pt x="794" y="1408"/>
                  </a:lnTo>
                  <a:lnTo>
                    <a:pt x="717" y="2049"/>
                  </a:lnTo>
                  <a:lnTo>
                    <a:pt x="538" y="2023"/>
                  </a:lnTo>
                  <a:lnTo>
                    <a:pt x="385" y="1357"/>
                  </a:lnTo>
                  <a:lnTo>
                    <a:pt x="615" y="640"/>
                  </a:lnTo>
                  <a:lnTo>
                    <a:pt x="743" y="640"/>
                  </a:lnTo>
                  <a:lnTo>
                    <a:pt x="717" y="1127"/>
                  </a:lnTo>
                  <a:lnTo>
                    <a:pt x="871" y="1127"/>
                  </a:lnTo>
                  <a:lnTo>
                    <a:pt x="1102" y="512"/>
                  </a:lnTo>
                  <a:lnTo>
                    <a:pt x="11885" y="793"/>
                  </a:lnTo>
                  <a:lnTo>
                    <a:pt x="11834" y="435"/>
                  </a:lnTo>
                  <a:lnTo>
                    <a:pt x="1051" y="26"/>
                  </a:lnTo>
                  <a:lnTo>
                    <a:pt x="923" y="435"/>
                  </a:lnTo>
                  <a:lnTo>
                    <a:pt x="794" y="26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7"/>
          <p:cNvGrpSpPr/>
          <p:nvPr/>
        </p:nvGrpSpPr>
        <p:grpSpPr>
          <a:xfrm>
            <a:off x="2635229" y="2738216"/>
            <a:ext cx="1307596" cy="361652"/>
            <a:chOff x="6861048" y="3270692"/>
            <a:chExt cx="1204048" cy="333013"/>
          </a:xfrm>
        </p:grpSpPr>
        <p:sp>
          <p:nvSpPr>
            <p:cNvPr id="389" name="Google Shape;389;p37"/>
            <p:cNvSpPr/>
            <p:nvPr/>
          </p:nvSpPr>
          <p:spPr>
            <a:xfrm>
              <a:off x="6925175" y="3290068"/>
              <a:ext cx="1114295" cy="297887"/>
            </a:xfrm>
            <a:custGeom>
              <a:avLst/>
              <a:gdLst/>
              <a:ahLst/>
              <a:cxnLst/>
              <a:rect l="l" t="t" r="r" b="b"/>
              <a:pathLst>
                <a:path w="8914" h="2383" extrusionOk="0">
                  <a:moveTo>
                    <a:pt x="8273" y="0"/>
                  </a:moveTo>
                  <a:lnTo>
                    <a:pt x="7839" y="435"/>
                  </a:lnTo>
                  <a:lnTo>
                    <a:pt x="7454" y="77"/>
                  </a:lnTo>
                  <a:lnTo>
                    <a:pt x="256" y="435"/>
                  </a:lnTo>
                  <a:cubicBezTo>
                    <a:pt x="256" y="435"/>
                    <a:pt x="488" y="897"/>
                    <a:pt x="488" y="1178"/>
                  </a:cubicBezTo>
                  <a:cubicBezTo>
                    <a:pt x="488" y="1459"/>
                    <a:pt x="1" y="1895"/>
                    <a:pt x="1" y="1895"/>
                  </a:cubicBezTo>
                  <a:lnTo>
                    <a:pt x="7198" y="2228"/>
                  </a:lnTo>
                  <a:lnTo>
                    <a:pt x="7864" y="1921"/>
                  </a:lnTo>
                  <a:lnTo>
                    <a:pt x="8299" y="2383"/>
                  </a:lnTo>
                  <a:lnTo>
                    <a:pt x="8914" y="1178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6861048" y="3270692"/>
              <a:ext cx="1204048" cy="333013"/>
            </a:xfrm>
            <a:custGeom>
              <a:avLst/>
              <a:gdLst/>
              <a:ahLst/>
              <a:cxnLst/>
              <a:rect l="l" t="t" r="r" b="b"/>
              <a:pathLst>
                <a:path w="9632" h="2664" extrusionOk="0">
                  <a:moveTo>
                    <a:pt x="9170" y="1"/>
                  </a:moveTo>
                  <a:lnTo>
                    <a:pt x="8531" y="26"/>
                  </a:lnTo>
                  <a:lnTo>
                    <a:pt x="8325" y="334"/>
                  </a:lnTo>
                  <a:lnTo>
                    <a:pt x="7992" y="26"/>
                  </a:lnTo>
                  <a:lnTo>
                    <a:pt x="284" y="309"/>
                  </a:lnTo>
                  <a:lnTo>
                    <a:pt x="284" y="770"/>
                  </a:lnTo>
                  <a:lnTo>
                    <a:pt x="8069" y="462"/>
                  </a:lnTo>
                  <a:lnTo>
                    <a:pt x="8350" y="1050"/>
                  </a:lnTo>
                  <a:lnTo>
                    <a:pt x="8529" y="1050"/>
                  </a:lnTo>
                  <a:lnTo>
                    <a:pt x="8580" y="461"/>
                  </a:lnTo>
                  <a:lnTo>
                    <a:pt x="8786" y="435"/>
                  </a:lnTo>
                  <a:lnTo>
                    <a:pt x="9248" y="1306"/>
                  </a:lnTo>
                  <a:lnTo>
                    <a:pt x="8812" y="2228"/>
                  </a:lnTo>
                  <a:lnTo>
                    <a:pt x="8633" y="2228"/>
                  </a:lnTo>
                  <a:lnTo>
                    <a:pt x="8735" y="1459"/>
                  </a:lnTo>
                  <a:lnTo>
                    <a:pt x="8454" y="1459"/>
                  </a:lnTo>
                  <a:lnTo>
                    <a:pt x="7992" y="2049"/>
                  </a:lnTo>
                  <a:lnTo>
                    <a:pt x="154" y="1895"/>
                  </a:lnTo>
                  <a:lnTo>
                    <a:pt x="1" y="2357"/>
                  </a:lnTo>
                  <a:lnTo>
                    <a:pt x="7863" y="2613"/>
                  </a:lnTo>
                  <a:lnTo>
                    <a:pt x="8325" y="2306"/>
                  </a:lnTo>
                  <a:lnTo>
                    <a:pt x="8479" y="2638"/>
                  </a:lnTo>
                  <a:lnTo>
                    <a:pt x="9299" y="2664"/>
                  </a:lnTo>
                  <a:lnTo>
                    <a:pt x="9631" y="1332"/>
                  </a:lnTo>
                  <a:lnTo>
                    <a:pt x="9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2"/>
          <p:cNvSpPr txBox="1">
            <a:spLocks noGrp="1"/>
          </p:cNvSpPr>
          <p:nvPr>
            <p:ph type="subTitle" idx="3"/>
          </p:nvPr>
        </p:nvSpPr>
        <p:spPr>
          <a:xfrm>
            <a:off x="1166592" y="1523999"/>
            <a:ext cx="6990437" cy="2534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Tx/>
              <a:buChar char="-"/>
            </a:pP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API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singkatan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dari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Application Programming Interface. API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sendiri</a:t>
            </a:r>
            <a:r>
              <a:rPr lang="en-ID" sz="1300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merupakan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interface yang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menghubungkan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satu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aplikasi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aplikasi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lainnya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kata lain,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peran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API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sebagai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perantara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antar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berbagai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aplikasi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berbeda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baik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satu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platform yang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sama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atau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pun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lintas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platform.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Perumpamaan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bisa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digunakan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menjelaskan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API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seorang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pelayan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di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restoran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Tugas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pelayan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tersebut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menghubungkan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tamu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restoran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juru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masaknya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</a:t>
            </a:r>
          </a:p>
          <a:p>
            <a:pPr algn="l">
              <a:buFontTx/>
              <a:buChar char="-"/>
            </a:pP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API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sendiri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bisa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digunakan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komunikasi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berbagai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sz="1300" i="0" u="none" strike="noStrike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bahasa</a:t>
            </a:r>
            <a:r>
              <a:rPr lang="en-ID" sz="1300" i="0" u="none" strike="noStrike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D" sz="1300" i="0" u="none" strike="noStrike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pemrograman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yang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berbeda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 Hal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tentu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cukup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memudahkan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bagi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developer.</a:t>
            </a:r>
          </a:p>
          <a:p>
            <a:pPr>
              <a:buFontTx/>
              <a:buChar char="-"/>
            </a:pP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Cara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Kerja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API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Aplikasi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Mengakses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API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kemudian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 API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Melakukan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Request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ke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Server </a:t>
            </a:r>
            <a:r>
              <a:rPr lang="en-ID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kemudian</a:t>
            </a:r>
            <a:r>
              <a:rPr lang="en-ID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Server </a:t>
            </a:r>
            <a:r>
              <a:rPr lang="en-US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Memberi</a:t>
            </a:r>
            <a:r>
              <a:rPr lang="en-US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Respon</a:t>
            </a:r>
            <a:r>
              <a:rPr lang="en-US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ke</a:t>
            </a:r>
            <a:r>
              <a:rPr lang="en-US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API </a:t>
            </a:r>
            <a:r>
              <a:rPr lang="en-US" sz="130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lalu</a:t>
            </a:r>
            <a:r>
              <a:rPr lang="en-US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i-FI" sz="130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API Menyampaikan Respon ke Aplikasi.</a:t>
            </a:r>
            <a:endParaRPr lang="en-ID" sz="1300" i="0" dirty="0">
              <a:solidFill>
                <a:srgbClr val="0E1C30"/>
              </a:solidFill>
              <a:effectLst/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64"/>
          <p:cNvSpPr/>
          <p:nvPr/>
        </p:nvSpPr>
        <p:spPr>
          <a:xfrm rot="131890">
            <a:off x="607093" y="1748904"/>
            <a:ext cx="4423184" cy="169344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64"/>
          <p:cNvSpPr txBox="1">
            <a:spLocks noGrp="1"/>
          </p:cNvSpPr>
          <p:nvPr>
            <p:ph type="subTitle" idx="1"/>
          </p:nvPr>
        </p:nvSpPr>
        <p:spPr>
          <a:xfrm>
            <a:off x="732025" y="1831175"/>
            <a:ext cx="41607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05" name="Google Shape;1405;p64"/>
          <p:cNvSpPr txBox="1">
            <a:spLocks noGrp="1"/>
          </p:cNvSpPr>
          <p:nvPr>
            <p:ph type="ctrTitle"/>
          </p:nvPr>
        </p:nvSpPr>
        <p:spPr>
          <a:xfrm>
            <a:off x="712505" y="1956056"/>
            <a:ext cx="44895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Thank You !</a:t>
            </a:r>
            <a:endParaRPr sz="4800" dirty="0"/>
          </a:p>
        </p:txBody>
      </p:sp>
      <p:sp>
        <p:nvSpPr>
          <p:cNvPr id="1407" name="Google Shape;1407;p64"/>
          <p:cNvSpPr/>
          <p:nvPr/>
        </p:nvSpPr>
        <p:spPr>
          <a:xfrm rot="-9446606">
            <a:off x="4473798" y="1584004"/>
            <a:ext cx="677770" cy="872680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8" name="Google Shape;1408;p64"/>
          <p:cNvGrpSpPr/>
          <p:nvPr/>
        </p:nvGrpSpPr>
        <p:grpSpPr>
          <a:xfrm rot="774110">
            <a:off x="5882573" y="2118109"/>
            <a:ext cx="1887538" cy="1887714"/>
            <a:chOff x="6837400" y="3071325"/>
            <a:chExt cx="327825" cy="327850"/>
          </a:xfrm>
        </p:grpSpPr>
        <p:sp>
          <p:nvSpPr>
            <p:cNvPr id="1409" name="Google Shape;1409;p64"/>
            <p:cNvSpPr/>
            <p:nvPr/>
          </p:nvSpPr>
          <p:spPr>
            <a:xfrm>
              <a:off x="7012200" y="3132775"/>
              <a:ext cx="151125" cy="222875"/>
            </a:xfrm>
            <a:custGeom>
              <a:avLst/>
              <a:gdLst/>
              <a:ahLst/>
              <a:cxnLst/>
              <a:rect l="l" t="t" r="r" b="b"/>
              <a:pathLst>
                <a:path w="6045" h="8915" extrusionOk="0">
                  <a:moveTo>
                    <a:pt x="6044" y="1"/>
                  </a:moveTo>
                  <a:lnTo>
                    <a:pt x="77" y="1025"/>
                  </a:lnTo>
                  <a:lnTo>
                    <a:pt x="0" y="4431"/>
                  </a:lnTo>
                  <a:lnTo>
                    <a:pt x="333" y="8914"/>
                  </a:lnTo>
                  <a:lnTo>
                    <a:pt x="6044" y="7684"/>
                  </a:lnTo>
                  <a:lnTo>
                    <a:pt x="60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4"/>
            <p:cNvSpPr/>
            <p:nvPr/>
          </p:nvSpPr>
          <p:spPr>
            <a:xfrm>
              <a:off x="6839325" y="3138550"/>
              <a:ext cx="155600" cy="217100"/>
            </a:xfrm>
            <a:custGeom>
              <a:avLst/>
              <a:gdLst/>
              <a:ahLst/>
              <a:cxnLst/>
              <a:rect l="l" t="t" r="r" b="b"/>
              <a:pathLst>
                <a:path w="6224" h="8684" extrusionOk="0">
                  <a:moveTo>
                    <a:pt x="1" y="0"/>
                  </a:moveTo>
                  <a:lnTo>
                    <a:pt x="1" y="7838"/>
                  </a:lnTo>
                  <a:lnTo>
                    <a:pt x="5738" y="8683"/>
                  </a:lnTo>
                  <a:lnTo>
                    <a:pt x="6223" y="4047"/>
                  </a:lnTo>
                  <a:lnTo>
                    <a:pt x="5968" y="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4"/>
            <p:cNvSpPr/>
            <p:nvPr/>
          </p:nvSpPr>
          <p:spPr>
            <a:xfrm>
              <a:off x="6982750" y="3158400"/>
              <a:ext cx="37775" cy="197250"/>
            </a:xfrm>
            <a:custGeom>
              <a:avLst/>
              <a:gdLst/>
              <a:ahLst/>
              <a:cxnLst/>
              <a:rect l="l" t="t" r="r" b="b"/>
              <a:pathLst>
                <a:path w="1511" h="7890" extrusionOk="0">
                  <a:moveTo>
                    <a:pt x="1255" y="0"/>
                  </a:moveTo>
                  <a:lnTo>
                    <a:pt x="231" y="51"/>
                  </a:lnTo>
                  <a:lnTo>
                    <a:pt x="1" y="7889"/>
                  </a:lnTo>
                  <a:lnTo>
                    <a:pt x="1511" y="7889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4"/>
            <p:cNvSpPr/>
            <p:nvPr/>
          </p:nvSpPr>
          <p:spPr>
            <a:xfrm>
              <a:off x="7147275" y="3305650"/>
              <a:ext cx="17950" cy="25625"/>
            </a:xfrm>
            <a:custGeom>
              <a:avLst/>
              <a:gdLst/>
              <a:ahLst/>
              <a:cxnLst/>
              <a:rect l="l" t="t" r="r" b="b"/>
              <a:pathLst>
                <a:path w="718" h="1025" extrusionOk="0">
                  <a:moveTo>
                    <a:pt x="718" y="1"/>
                  </a:moveTo>
                  <a:lnTo>
                    <a:pt x="513" y="26"/>
                  </a:lnTo>
                  <a:lnTo>
                    <a:pt x="437" y="539"/>
                  </a:lnTo>
                  <a:lnTo>
                    <a:pt x="1" y="718"/>
                  </a:lnTo>
                  <a:lnTo>
                    <a:pt x="1" y="1025"/>
                  </a:lnTo>
                  <a:lnTo>
                    <a:pt x="718" y="846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4"/>
            <p:cNvSpPr/>
            <p:nvPr/>
          </p:nvSpPr>
          <p:spPr>
            <a:xfrm>
              <a:off x="6837400" y="3136025"/>
              <a:ext cx="16650" cy="17925"/>
            </a:xfrm>
            <a:custGeom>
              <a:avLst/>
              <a:gdLst/>
              <a:ahLst/>
              <a:cxnLst/>
              <a:rect l="l" t="t" r="r" b="b"/>
              <a:pathLst>
                <a:path w="666" h="717" extrusionOk="0">
                  <a:moveTo>
                    <a:pt x="1" y="0"/>
                  </a:moveTo>
                  <a:lnTo>
                    <a:pt x="1" y="716"/>
                  </a:lnTo>
                  <a:lnTo>
                    <a:pt x="154" y="691"/>
                  </a:lnTo>
                  <a:lnTo>
                    <a:pt x="231" y="333"/>
                  </a:lnTo>
                  <a:lnTo>
                    <a:pt x="614" y="307"/>
                  </a:lnTo>
                  <a:lnTo>
                    <a:pt x="666" y="1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4"/>
            <p:cNvSpPr/>
            <p:nvPr/>
          </p:nvSpPr>
          <p:spPr>
            <a:xfrm>
              <a:off x="6852100" y="3107175"/>
              <a:ext cx="153075" cy="243325"/>
            </a:xfrm>
            <a:custGeom>
              <a:avLst/>
              <a:gdLst/>
              <a:ahLst/>
              <a:cxnLst/>
              <a:rect l="l" t="t" r="r" b="b"/>
              <a:pathLst>
                <a:path w="6123" h="9733" extrusionOk="0">
                  <a:moveTo>
                    <a:pt x="180" y="1"/>
                  </a:moveTo>
                  <a:lnTo>
                    <a:pt x="1" y="8631"/>
                  </a:lnTo>
                  <a:lnTo>
                    <a:pt x="6123" y="9732"/>
                  </a:lnTo>
                  <a:lnTo>
                    <a:pt x="5968" y="2639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4"/>
            <p:cNvSpPr/>
            <p:nvPr/>
          </p:nvSpPr>
          <p:spPr>
            <a:xfrm>
              <a:off x="7001300" y="3104625"/>
              <a:ext cx="149225" cy="245875"/>
            </a:xfrm>
            <a:custGeom>
              <a:avLst/>
              <a:gdLst/>
              <a:ahLst/>
              <a:cxnLst/>
              <a:rect l="l" t="t" r="r" b="b"/>
              <a:pathLst>
                <a:path w="5969" h="9835" extrusionOk="0">
                  <a:moveTo>
                    <a:pt x="5661" y="1"/>
                  </a:moveTo>
                  <a:lnTo>
                    <a:pt x="0" y="2741"/>
                  </a:lnTo>
                  <a:lnTo>
                    <a:pt x="155" y="9834"/>
                  </a:lnTo>
                  <a:lnTo>
                    <a:pt x="5969" y="8401"/>
                  </a:lnTo>
                  <a:lnTo>
                    <a:pt x="56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4"/>
            <p:cNvSpPr/>
            <p:nvPr/>
          </p:nvSpPr>
          <p:spPr>
            <a:xfrm>
              <a:off x="6869400" y="3089250"/>
              <a:ext cx="135775" cy="261275"/>
            </a:xfrm>
            <a:custGeom>
              <a:avLst/>
              <a:gdLst/>
              <a:ahLst/>
              <a:cxnLst/>
              <a:rect l="l" t="t" r="r" b="b"/>
              <a:pathLst>
                <a:path w="5431" h="10451" extrusionOk="0">
                  <a:moveTo>
                    <a:pt x="846" y="0"/>
                  </a:moveTo>
                  <a:lnTo>
                    <a:pt x="1" y="8401"/>
                  </a:lnTo>
                  <a:lnTo>
                    <a:pt x="5431" y="10451"/>
                  </a:lnTo>
                  <a:lnTo>
                    <a:pt x="5276" y="3356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4"/>
            <p:cNvSpPr/>
            <p:nvPr/>
          </p:nvSpPr>
          <p:spPr>
            <a:xfrm>
              <a:off x="6892450" y="3071325"/>
              <a:ext cx="112725" cy="279175"/>
            </a:xfrm>
            <a:custGeom>
              <a:avLst/>
              <a:gdLst/>
              <a:ahLst/>
              <a:cxnLst/>
              <a:rect l="l" t="t" r="r" b="b"/>
              <a:pathLst>
                <a:path w="4509" h="11167" extrusionOk="0">
                  <a:moveTo>
                    <a:pt x="1563" y="0"/>
                  </a:moveTo>
                  <a:lnTo>
                    <a:pt x="1" y="8068"/>
                  </a:lnTo>
                  <a:lnTo>
                    <a:pt x="4509" y="11166"/>
                  </a:lnTo>
                  <a:lnTo>
                    <a:pt x="4509" y="11166"/>
                  </a:lnTo>
                  <a:lnTo>
                    <a:pt x="4354" y="4073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4"/>
            <p:cNvSpPr/>
            <p:nvPr/>
          </p:nvSpPr>
          <p:spPr>
            <a:xfrm>
              <a:off x="7001300" y="3089900"/>
              <a:ext cx="129375" cy="260600"/>
            </a:xfrm>
            <a:custGeom>
              <a:avLst/>
              <a:gdLst/>
              <a:ahLst/>
              <a:cxnLst/>
              <a:rect l="l" t="t" r="r" b="b"/>
              <a:pathLst>
                <a:path w="5175" h="10424" extrusionOk="0">
                  <a:moveTo>
                    <a:pt x="4279" y="0"/>
                  </a:moveTo>
                  <a:lnTo>
                    <a:pt x="0" y="3330"/>
                  </a:lnTo>
                  <a:lnTo>
                    <a:pt x="155" y="10423"/>
                  </a:lnTo>
                  <a:lnTo>
                    <a:pt x="5175" y="8068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4"/>
            <p:cNvSpPr/>
            <p:nvPr/>
          </p:nvSpPr>
          <p:spPr>
            <a:xfrm>
              <a:off x="7001300" y="3071325"/>
              <a:ext cx="105025" cy="279175"/>
            </a:xfrm>
            <a:custGeom>
              <a:avLst/>
              <a:gdLst/>
              <a:ahLst/>
              <a:cxnLst/>
              <a:rect l="l" t="t" r="r" b="b"/>
              <a:pathLst>
                <a:path w="4201" h="11167" extrusionOk="0">
                  <a:moveTo>
                    <a:pt x="2663" y="0"/>
                  </a:moveTo>
                  <a:lnTo>
                    <a:pt x="0" y="4073"/>
                  </a:lnTo>
                  <a:lnTo>
                    <a:pt x="154" y="11166"/>
                  </a:lnTo>
                  <a:lnTo>
                    <a:pt x="4200" y="7966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4"/>
            <p:cNvSpPr/>
            <p:nvPr/>
          </p:nvSpPr>
          <p:spPr>
            <a:xfrm>
              <a:off x="6994900" y="3168025"/>
              <a:ext cx="12800" cy="231150"/>
            </a:xfrm>
            <a:custGeom>
              <a:avLst/>
              <a:gdLst/>
              <a:ahLst/>
              <a:cxnLst/>
              <a:rect l="l" t="t" r="r" b="b"/>
              <a:pathLst>
                <a:path w="512" h="9246" extrusionOk="0">
                  <a:moveTo>
                    <a:pt x="154" y="0"/>
                  </a:moveTo>
                  <a:lnTo>
                    <a:pt x="0" y="9246"/>
                  </a:lnTo>
                  <a:lnTo>
                    <a:pt x="512" y="924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4"/>
            <p:cNvSpPr/>
            <p:nvPr/>
          </p:nvSpPr>
          <p:spPr>
            <a:xfrm>
              <a:off x="6925075" y="3107175"/>
              <a:ext cx="64725" cy="119750"/>
            </a:xfrm>
            <a:custGeom>
              <a:avLst/>
              <a:gdLst/>
              <a:ahLst/>
              <a:cxnLst/>
              <a:rect l="l" t="t" r="r" b="b"/>
              <a:pathLst>
                <a:path w="2589" h="4790" extrusionOk="0">
                  <a:moveTo>
                    <a:pt x="488" y="1"/>
                  </a:moveTo>
                  <a:lnTo>
                    <a:pt x="1" y="2434"/>
                  </a:lnTo>
                  <a:lnTo>
                    <a:pt x="2511" y="4789"/>
                  </a:lnTo>
                  <a:lnTo>
                    <a:pt x="2589" y="2562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4"/>
            <p:cNvSpPr/>
            <p:nvPr/>
          </p:nvSpPr>
          <p:spPr>
            <a:xfrm>
              <a:off x="6919375" y="3181425"/>
              <a:ext cx="67250" cy="62775"/>
            </a:xfrm>
            <a:custGeom>
              <a:avLst/>
              <a:gdLst/>
              <a:ahLst/>
              <a:cxnLst/>
              <a:rect l="l" t="t" r="r" b="b"/>
              <a:pathLst>
                <a:path w="2690" h="2511" extrusionOk="0">
                  <a:moveTo>
                    <a:pt x="77" y="1"/>
                  </a:moveTo>
                  <a:lnTo>
                    <a:pt x="0" y="258"/>
                  </a:lnTo>
                  <a:lnTo>
                    <a:pt x="2638" y="2511"/>
                  </a:lnTo>
                  <a:lnTo>
                    <a:pt x="2689" y="217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4"/>
            <p:cNvSpPr/>
            <p:nvPr/>
          </p:nvSpPr>
          <p:spPr>
            <a:xfrm>
              <a:off x="6915500" y="3201275"/>
              <a:ext cx="60850" cy="50650"/>
            </a:xfrm>
            <a:custGeom>
              <a:avLst/>
              <a:gdLst/>
              <a:ahLst/>
              <a:cxnLst/>
              <a:rect l="l" t="t" r="r" b="b"/>
              <a:pathLst>
                <a:path w="2434" h="2026" extrusionOk="0">
                  <a:moveTo>
                    <a:pt x="77" y="1"/>
                  </a:moveTo>
                  <a:lnTo>
                    <a:pt x="0" y="231"/>
                  </a:lnTo>
                  <a:lnTo>
                    <a:pt x="2382" y="2025"/>
                  </a:lnTo>
                  <a:lnTo>
                    <a:pt x="2434" y="176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4"/>
            <p:cNvSpPr/>
            <p:nvPr/>
          </p:nvSpPr>
          <p:spPr>
            <a:xfrm>
              <a:off x="6912950" y="3217300"/>
              <a:ext cx="69200" cy="54475"/>
            </a:xfrm>
            <a:custGeom>
              <a:avLst/>
              <a:gdLst/>
              <a:ahLst/>
              <a:cxnLst/>
              <a:rect l="l" t="t" r="r" b="b"/>
              <a:pathLst>
                <a:path w="2768" h="2179" extrusionOk="0">
                  <a:moveTo>
                    <a:pt x="51" y="1"/>
                  </a:moveTo>
                  <a:lnTo>
                    <a:pt x="0" y="256"/>
                  </a:lnTo>
                  <a:lnTo>
                    <a:pt x="2715" y="2178"/>
                  </a:lnTo>
                  <a:lnTo>
                    <a:pt x="2767" y="1870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4"/>
            <p:cNvSpPr/>
            <p:nvPr/>
          </p:nvSpPr>
          <p:spPr>
            <a:xfrm>
              <a:off x="6909100" y="3233950"/>
              <a:ext cx="75600" cy="58950"/>
            </a:xfrm>
            <a:custGeom>
              <a:avLst/>
              <a:gdLst/>
              <a:ahLst/>
              <a:cxnLst/>
              <a:rect l="l" t="t" r="r" b="b"/>
              <a:pathLst>
                <a:path w="3024" h="2358" extrusionOk="0">
                  <a:moveTo>
                    <a:pt x="77" y="1"/>
                  </a:moveTo>
                  <a:lnTo>
                    <a:pt x="1" y="256"/>
                  </a:lnTo>
                  <a:lnTo>
                    <a:pt x="3023" y="2357"/>
                  </a:lnTo>
                  <a:lnTo>
                    <a:pt x="3023" y="1947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4"/>
            <p:cNvSpPr/>
            <p:nvPr/>
          </p:nvSpPr>
          <p:spPr>
            <a:xfrm>
              <a:off x="6904625" y="3251900"/>
              <a:ext cx="68525" cy="51225"/>
            </a:xfrm>
            <a:custGeom>
              <a:avLst/>
              <a:gdLst/>
              <a:ahLst/>
              <a:cxnLst/>
              <a:rect l="l" t="t" r="r" b="b"/>
              <a:pathLst>
                <a:path w="2741" h="2049" extrusionOk="0">
                  <a:moveTo>
                    <a:pt x="52" y="0"/>
                  </a:moveTo>
                  <a:lnTo>
                    <a:pt x="1" y="281"/>
                  </a:lnTo>
                  <a:lnTo>
                    <a:pt x="2638" y="2048"/>
                  </a:lnTo>
                  <a:lnTo>
                    <a:pt x="2741" y="169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4"/>
            <p:cNvSpPr/>
            <p:nvPr/>
          </p:nvSpPr>
          <p:spPr>
            <a:xfrm>
              <a:off x="7010925" y="3100800"/>
              <a:ext cx="53825" cy="83250"/>
            </a:xfrm>
            <a:custGeom>
              <a:avLst/>
              <a:gdLst/>
              <a:ahLst/>
              <a:cxnLst/>
              <a:rect l="l" t="t" r="r" b="b"/>
              <a:pathLst>
                <a:path w="2153" h="3330" extrusionOk="0">
                  <a:moveTo>
                    <a:pt x="2074" y="0"/>
                  </a:moveTo>
                  <a:lnTo>
                    <a:pt x="0" y="2972"/>
                  </a:lnTo>
                  <a:lnTo>
                    <a:pt x="51" y="3330"/>
                  </a:lnTo>
                  <a:lnTo>
                    <a:pt x="2152" y="307"/>
                  </a:lnTo>
                  <a:lnTo>
                    <a:pt x="2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4"/>
            <p:cNvSpPr/>
            <p:nvPr/>
          </p:nvSpPr>
          <p:spPr>
            <a:xfrm>
              <a:off x="7012825" y="3119975"/>
              <a:ext cx="57025" cy="78425"/>
            </a:xfrm>
            <a:custGeom>
              <a:avLst/>
              <a:gdLst/>
              <a:ahLst/>
              <a:cxnLst/>
              <a:rect l="l" t="t" r="r" b="b"/>
              <a:pathLst>
                <a:path w="2281" h="3137" extrusionOk="0">
                  <a:moveTo>
                    <a:pt x="2204" y="0"/>
                  </a:moveTo>
                  <a:lnTo>
                    <a:pt x="1" y="2895"/>
                  </a:lnTo>
                  <a:lnTo>
                    <a:pt x="35" y="3136"/>
                  </a:lnTo>
                  <a:lnTo>
                    <a:pt x="2281" y="360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4"/>
            <p:cNvSpPr/>
            <p:nvPr/>
          </p:nvSpPr>
          <p:spPr>
            <a:xfrm>
              <a:off x="7016025" y="3152000"/>
              <a:ext cx="55750" cy="67875"/>
            </a:xfrm>
            <a:custGeom>
              <a:avLst/>
              <a:gdLst/>
              <a:ahLst/>
              <a:cxnLst/>
              <a:rect l="l" t="t" r="r" b="b"/>
              <a:pathLst>
                <a:path w="2230" h="2715" extrusionOk="0">
                  <a:moveTo>
                    <a:pt x="2153" y="0"/>
                  </a:moveTo>
                  <a:lnTo>
                    <a:pt x="1" y="2357"/>
                  </a:lnTo>
                  <a:lnTo>
                    <a:pt x="1" y="2715"/>
                  </a:lnTo>
                  <a:lnTo>
                    <a:pt x="2229" y="358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4"/>
            <p:cNvSpPr/>
            <p:nvPr/>
          </p:nvSpPr>
          <p:spPr>
            <a:xfrm>
              <a:off x="7016025" y="3176950"/>
              <a:ext cx="53825" cy="59600"/>
            </a:xfrm>
            <a:custGeom>
              <a:avLst/>
              <a:gdLst/>
              <a:ahLst/>
              <a:cxnLst/>
              <a:rect l="l" t="t" r="r" b="b"/>
              <a:pathLst>
                <a:path w="2153" h="2384" extrusionOk="0">
                  <a:moveTo>
                    <a:pt x="2101" y="1"/>
                  </a:moveTo>
                  <a:lnTo>
                    <a:pt x="1" y="2076"/>
                  </a:lnTo>
                  <a:lnTo>
                    <a:pt x="1" y="2383"/>
                  </a:lnTo>
                  <a:lnTo>
                    <a:pt x="2153" y="359"/>
                  </a:lnTo>
                  <a:lnTo>
                    <a:pt x="2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4"/>
            <p:cNvSpPr/>
            <p:nvPr/>
          </p:nvSpPr>
          <p:spPr>
            <a:xfrm>
              <a:off x="7082600" y="3255700"/>
              <a:ext cx="12850" cy="20550"/>
            </a:xfrm>
            <a:custGeom>
              <a:avLst/>
              <a:gdLst/>
              <a:ahLst/>
              <a:cxnLst/>
              <a:rect l="l" t="t" r="r" b="b"/>
              <a:pathLst>
                <a:path w="514" h="822" extrusionOk="0">
                  <a:moveTo>
                    <a:pt x="335" y="0"/>
                  </a:moveTo>
                  <a:lnTo>
                    <a:pt x="1" y="257"/>
                  </a:lnTo>
                  <a:lnTo>
                    <a:pt x="78" y="821"/>
                  </a:lnTo>
                  <a:lnTo>
                    <a:pt x="514" y="462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4"/>
            <p:cNvSpPr/>
            <p:nvPr/>
          </p:nvSpPr>
          <p:spPr>
            <a:xfrm>
              <a:off x="6837400" y="3309500"/>
              <a:ext cx="21800" cy="30775"/>
            </a:xfrm>
            <a:custGeom>
              <a:avLst/>
              <a:gdLst/>
              <a:ahLst/>
              <a:cxnLst/>
              <a:rect l="l" t="t" r="r" b="b"/>
              <a:pathLst>
                <a:path w="872" h="1231" extrusionOk="0">
                  <a:moveTo>
                    <a:pt x="1" y="0"/>
                  </a:moveTo>
                  <a:lnTo>
                    <a:pt x="1" y="1077"/>
                  </a:lnTo>
                  <a:lnTo>
                    <a:pt x="872" y="1230"/>
                  </a:lnTo>
                  <a:lnTo>
                    <a:pt x="872" y="1230"/>
                  </a:lnTo>
                  <a:lnTo>
                    <a:pt x="846" y="949"/>
                  </a:lnTo>
                  <a:lnTo>
                    <a:pt x="335" y="615"/>
                  </a:lnTo>
                  <a:lnTo>
                    <a:pt x="283" y="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64"/>
          <p:cNvGrpSpPr/>
          <p:nvPr/>
        </p:nvGrpSpPr>
        <p:grpSpPr>
          <a:xfrm rot="-1760787">
            <a:off x="6399620" y="474776"/>
            <a:ext cx="853412" cy="1050274"/>
            <a:chOff x="5453225" y="2543150"/>
            <a:chExt cx="266400" cy="327875"/>
          </a:xfrm>
        </p:grpSpPr>
        <p:sp>
          <p:nvSpPr>
            <p:cNvPr id="1434" name="Google Shape;1434;p64"/>
            <p:cNvSpPr/>
            <p:nvPr/>
          </p:nvSpPr>
          <p:spPr>
            <a:xfrm>
              <a:off x="5678625" y="2553400"/>
              <a:ext cx="41000" cy="307350"/>
            </a:xfrm>
            <a:custGeom>
              <a:avLst/>
              <a:gdLst/>
              <a:ahLst/>
              <a:cxnLst/>
              <a:rect l="l" t="t" r="r" b="b"/>
              <a:pathLst>
                <a:path w="1640" h="12294" extrusionOk="0">
                  <a:moveTo>
                    <a:pt x="1639" y="0"/>
                  </a:moveTo>
                  <a:lnTo>
                    <a:pt x="0" y="77"/>
                  </a:lnTo>
                  <a:lnTo>
                    <a:pt x="0" y="12294"/>
                  </a:lnTo>
                  <a:lnTo>
                    <a:pt x="1639" y="1224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4"/>
            <p:cNvSpPr/>
            <p:nvPr/>
          </p:nvSpPr>
          <p:spPr>
            <a:xfrm>
              <a:off x="5668375" y="2565575"/>
              <a:ext cx="41025" cy="281725"/>
            </a:xfrm>
            <a:custGeom>
              <a:avLst/>
              <a:gdLst/>
              <a:ahLst/>
              <a:cxnLst/>
              <a:rect l="l" t="t" r="r" b="b"/>
              <a:pathLst>
                <a:path w="1641" h="11269" extrusionOk="0">
                  <a:moveTo>
                    <a:pt x="1536" y="0"/>
                  </a:moveTo>
                  <a:lnTo>
                    <a:pt x="1" y="77"/>
                  </a:lnTo>
                  <a:lnTo>
                    <a:pt x="1" y="11269"/>
                  </a:lnTo>
                  <a:lnTo>
                    <a:pt x="1640" y="11166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4"/>
            <p:cNvSpPr/>
            <p:nvPr/>
          </p:nvSpPr>
          <p:spPr>
            <a:xfrm>
              <a:off x="5453225" y="2543150"/>
              <a:ext cx="243350" cy="327875"/>
            </a:xfrm>
            <a:custGeom>
              <a:avLst/>
              <a:gdLst/>
              <a:ahLst/>
              <a:cxnLst/>
              <a:rect l="l" t="t" r="r" b="b"/>
              <a:pathLst>
                <a:path w="9734" h="13115" extrusionOk="0">
                  <a:moveTo>
                    <a:pt x="794" y="1"/>
                  </a:moveTo>
                  <a:lnTo>
                    <a:pt x="0" y="13114"/>
                  </a:lnTo>
                  <a:lnTo>
                    <a:pt x="9733" y="13114"/>
                  </a:lnTo>
                  <a:lnTo>
                    <a:pt x="9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4"/>
            <p:cNvSpPr/>
            <p:nvPr/>
          </p:nvSpPr>
          <p:spPr>
            <a:xfrm>
              <a:off x="5482700" y="2565575"/>
              <a:ext cx="192100" cy="276625"/>
            </a:xfrm>
            <a:custGeom>
              <a:avLst/>
              <a:gdLst/>
              <a:ahLst/>
              <a:cxnLst/>
              <a:rect l="l" t="t" r="r" b="b"/>
              <a:pathLst>
                <a:path w="7684" h="11065" extrusionOk="0">
                  <a:moveTo>
                    <a:pt x="7171" y="485"/>
                  </a:moveTo>
                  <a:lnTo>
                    <a:pt x="7171" y="10168"/>
                  </a:lnTo>
                  <a:lnTo>
                    <a:pt x="716" y="10347"/>
                  </a:lnTo>
                  <a:lnTo>
                    <a:pt x="1152" y="664"/>
                  </a:lnTo>
                  <a:lnTo>
                    <a:pt x="7171" y="485"/>
                  </a:lnTo>
                  <a:close/>
                  <a:moveTo>
                    <a:pt x="512" y="0"/>
                  </a:moveTo>
                  <a:lnTo>
                    <a:pt x="0" y="11064"/>
                  </a:lnTo>
                  <a:lnTo>
                    <a:pt x="7684" y="11064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4"/>
            <p:cNvSpPr/>
            <p:nvPr/>
          </p:nvSpPr>
          <p:spPr>
            <a:xfrm>
              <a:off x="5566575" y="2610375"/>
              <a:ext cx="29475" cy="48675"/>
            </a:xfrm>
            <a:custGeom>
              <a:avLst/>
              <a:gdLst/>
              <a:ahLst/>
              <a:cxnLst/>
              <a:rect l="l" t="t" r="r" b="b"/>
              <a:pathLst>
                <a:path w="1179" h="1947" extrusionOk="0">
                  <a:moveTo>
                    <a:pt x="563" y="1"/>
                  </a:moveTo>
                  <a:lnTo>
                    <a:pt x="1" y="1230"/>
                  </a:lnTo>
                  <a:lnTo>
                    <a:pt x="589" y="1947"/>
                  </a:lnTo>
                  <a:lnTo>
                    <a:pt x="1178" y="1410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4"/>
            <p:cNvSpPr/>
            <p:nvPr/>
          </p:nvSpPr>
          <p:spPr>
            <a:xfrm>
              <a:off x="5535175" y="2673775"/>
              <a:ext cx="94800" cy="61500"/>
            </a:xfrm>
            <a:custGeom>
              <a:avLst/>
              <a:gdLst/>
              <a:ahLst/>
              <a:cxnLst/>
              <a:rect l="l" t="t" r="r" b="b"/>
              <a:pathLst>
                <a:path w="3792" h="2460" extrusionOk="0">
                  <a:moveTo>
                    <a:pt x="1896" y="0"/>
                  </a:moveTo>
                  <a:cubicBezTo>
                    <a:pt x="1154" y="0"/>
                    <a:pt x="1" y="1563"/>
                    <a:pt x="1" y="1563"/>
                  </a:cubicBezTo>
                  <a:cubicBezTo>
                    <a:pt x="1" y="1563"/>
                    <a:pt x="974" y="2459"/>
                    <a:pt x="1845" y="2459"/>
                  </a:cubicBezTo>
                  <a:cubicBezTo>
                    <a:pt x="2715" y="2459"/>
                    <a:pt x="3792" y="1358"/>
                    <a:pt x="3792" y="1358"/>
                  </a:cubicBezTo>
                  <a:cubicBezTo>
                    <a:pt x="3792" y="1358"/>
                    <a:pt x="2639" y="0"/>
                    <a:pt x="1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4"/>
            <p:cNvSpPr/>
            <p:nvPr/>
          </p:nvSpPr>
          <p:spPr>
            <a:xfrm>
              <a:off x="5553125" y="2685950"/>
              <a:ext cx="61475" cy="35900"/>
            </a:xfrm>
            <a:custGeom>
              <a:avLst/>
              <a:gdLst/>
              <a:ahLst/>
              <a:cxnLst/>
              <a:rect l="l" t="t" r="r" b="b"/>
              <a:pathLst>
                <a:path w="2459" h="1436" extrusionOk="0">
                  <a:moveTo>
                    <a:pt x="1152" y="1"/>
                  </a:moveTo>
                  <a:cubicBezTo>
                    <a:pt x="720" y="1"/>
                    <a:pt x="0" y="718"/>
                    <a:pt x="0" y="718"/>
                  </a:cubicBezTo>
                  <a:cubicBezTo>
                    <a:pt x="0" y="718"/>
                    <a:pt x="820" y="1435"/>
                    <a:pt x="1152" y="1435"/>
                  </a:cubicBezTo>
                  <a:lnTo>
                    <a:pt x="1152" y="1434"/>
                  </a:lnTo>
                  <a:cubicBezTo>
                    <a:pt x="1685" y="1434"/>
                    <a:pt x="2459" y="871"/>
                    <a:pt x="2459" y="871"/>
                  </a:cubicBezTo>
                  <a:cubicBezTo>
                    <a:pt x="2459" y="871"/>
                    <a:pt x="1585" y="1"/>
                    <a:pt x="1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4"/>
            <p:cNvSpPr/>
            <p:nvPr/>
          </p:nvSpPr>
          <p:spPr>
            <a:xfrm>
              <a:off x="5564025" y="2680800"/>
              <a:ext cx="36500" cy="25625"/>
            </a:xfrm>
            <a:custGeom>
              <a:avLst/>
              <a:gdLst/>
              <a:ahLst/>
              <a:cxnLst/>
              <a:rect l="l" t="t" r="r" b="b"/>
              <a:pathLst>
                <a:path w="1460" h="1025" extrusionOk="0">
                  <a:moveTo>
                    <a:pt x="716" y="1"/>
                  </a:moveTo>
                  <a:lnTo>
                    <a:pt x="0" y="462"/>
                  </a:lnTo>
                  <a:cubicBezTo>
                    <a:pt x="0" y="462"/>
                    <a:pt x="435" y="1025"/>
                    <a:pt x="716" y="1025"/>
                  </a:cubicBezTo>
                  <a:cubicBezTo>
                    <a:pt x="999" y="1025"/>
                    <a:pt x="1459" y="462"/>
                    <a:pt x="1459" y="462"/>
                  </a:cubicBezTo>
                  <a:lnTo>
                    <a:pt x="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4"/>
            <p:cNvSpPr/>
            <p:nvPr/>
          </p:nvSpPr>
          <p:spPr>
            <a:xfrm>
              <a:off x="5610750" y="2653925"/>
              <a:ext cx="29475" cy="21800"/>
            </a:xfrm>
            <a:custGeom>
              <a:avLst/>
              <a:gdLst/>
              <a:ahLst/>
              <a:cxnLst/>
              <a:rect l="l" t="t" r="r" b="b"/>
              <a:pathLst>
                <a:path w="1179" h="872" extrusionOk="0">
                  <a:moveTo>
                    <a:pt x="1178" y="0"/>
                  </a:moveTo>
                  <a:lnTo>
                    <a:pt x="1" y="256"/>
                  </a:lnTo>
                  <a:lnTo>
                    <a:pt x="52" y="871"/>
                  </a:lnTo>
                  <a:lnTo>
                    <a:pt x="871" y="794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4"/>
            <p:cNvSpPr/>
            <p:nvPr/>
          </p:nvSpPr>
          <p:spPr>
            <a:xfrm>
              <a:off x="5520450" y="2656475"/>
              <a:ext cx="32700" cy="19250"/>
            </a:xfrm>
            <a:custGeom>
              <a:avLst/>
              <a:gdLst/>
              <a:ahLst/>
              <a:cxnLst/>
              <a:rect l="l" t="t" r="r" b="b"/>
              <a:pathLst>
                <a:path w="1308" h="770" extrusionOk="0">
                  <a:moveTo>
                    <a:pt x="0" y="1"/>
                  </a:moveTo>
                  <a:lnTo>
                    <a:pt x="615" y="769"/>
                  </a:lnTo>
                  <a:lnTo>
                    <a:pt x="1282" y="769"/>
                  </a:lnTo>
                  <a:lnTo>
                    <a:pt x="1307" y="1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4"/>
            <p:cNvSpPr/>
            <p:nvPr/>
          </p:nvSpPr>
          <p:spPr>
            <a:xfrm>
              <a:off x="5567850" y="2745475"/>
              <a:ext cx="29475" cy="39075"/>
            </a:xfrm>
            <a:custGeom>
              <a:avLst/>
              <a:gdLst/>
              <a:ahLst/>
              <a:cxnLst/>
              <a:rect l="l" t="t" r="r" b="b"/>
              <a:pathLst>
                <a:path w="1179" h="1563" extrusionOk="0">
                  <a:moveTo>
                    <a:pt x="614" y="0"/>
                  </a:moveTo>
                  <a:lnTo>
                    <a:pt x="1" y="615"/>
                  </a:lnTo>
                  <a:lnTo>
                    <a:pt x="589" y="1563"/>
                  </a:lnTo>
                  <a:lnTo>
                    <a:pt x="1178" y="794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4"/>
            <p:cNvSpPr/>
            <p:nvPr/>
          </p:nvSpPr>
          <p:spPr>
            <a:xfrm>
              <a:off x="5617150" y="2731400"/>
              <a:ext cx="23075" cy="18600"/>
            </a:xfrm>
            <a:custGeom>
              <a:avLst/>
              <a:gdLst/>
              <a:ahLst/>
              <a:cxnLst/>
              <a:rect l="l" t="t" r="r" b="b"/>
              <a:pathLst>
                <a:path w="923" h="744" extrusionOk="0">
                  <a:moveTo>
                    <a:pt x="51" y="1"/>
                  </a:moveTo>
                  <a:lnTo>
                    <a:pt x="0" y="563"/>
                  </a:lnTo>
                  <a:lnTo>
                    <a:pt x="922" y="744"/>
                  </a:lnTo>
                  <a:lnTo>
                    <a:pt x="820" y="77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4"/>
            <p:cNvSpPr/>
            <p:nvPr/>
          </p:nvSpPr>
          <p:spPr>
            <a:xfrm>
              <a:off x="5518525" y="2732050"/>
              <a:ext cx="30150" cy="17325"/>
            </a:xfrm>
            <a:custGeom>
              <a:avLst/>
              <a:gdLst/>
              <a:ahLst/>
              <a:cxnLst/>
              <a:rect l="l" t="t" r="r" b="b"/>
              <a:pathLst>
                <a:path w="1206" h="693" extrusionOk="0">
                  <a:moveTo>
                    <a:pt x="667" y="0"/>
                  </a:moveTo>
                  <a:lnTo>
                    <a:pt x="1" y="614"/>
                  </a:lnTo>
                  <a:lnTo>
                    <a:pt x="820" y="692"/>
                  </a:lnTo>
                  <a:lnTo>
                    <a:pt x="1205" y="12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4"/>
            <p:cNvSpPr/>
            <p:nvPr/>
          </p:nvSpPr>
          <p:spPr>
            <a:xfrm>
              <a:off x="5510225" y="2790325"/>
              <a:ext cx="28175" cy="23700"/>
            </a:xfrm>
            <a:custGeom>
              <a:avLst/>
              <a:gdLst/>
              <a:ahLst/>
              <a:cxnLst/>
              <a:rect l="l" t="t" r="r" b="b"/>
              <a:pathLst>
                <a:path w="1127" h="948" extrusionOk="0">
                  <a:moveTo>
                    <a:pt x="0" y="0"/>
                  </a:moveTo>
                  <a:lnTo>
                    <a:pt x="0" y="948"/>
                  </a:lnTo>
                  <a:lnTo>
                    <a:pt x="1127" y="8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4"/>
            <p:cNvSpPr/>
            <p:nvPr/>
          </p:nvSpPr>
          <p:spPr>
            <a:xfrm>
              <a:off x="5627400" y="2781325"/>
              <a:ext cx="25625" cy="29475"/>
            </a:xfrm>
            <a:custGeom>
              <a:avLst/>
              <a:gdLst/>
              <a:ahLst/>
              <a:cxnLst/>
              <a:rect l="l" t="t" r="r" b="b"/>
              <a:pathLst>
                <a:path w="1025" h="1179" extrusionOk="0">
                  <a:moveTo>
                    <a:pt x="1025" y="1"/>
                  </a:moveTo>
                  <a:lnTo>
                    <a:pt x="1" y="1178"/>
                  </a:lnTo>
                  <a:lnTo>
                    <a:pt x="1025" y="1102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4"/>
            <p:cNvSpPr/>
            <p:nvPr/>
          </p:nvSpPr>
          <p:spPr>
            <a:xfrm>
              <a:off x="5517900" y="2589250"/>
              <a:ext cx="25650" cy="24350"/>
            </a:xfrm>
            <a:custGeom>
              <a:avLst/>
              <a:gdLst/>
              <a:ahLst/>
              <a:cxnLst/>
              <a:rect l="l" t="t" r="r" b="b"/>
              <a:pathLst>
                <a:path w="1026" h="974" extrusionOk="0">
                  <a:moveTo>
                    <a:pt x="1026" y="1"/>
                  </a:moveTo>
                  <a:lnTo>
                    <a:pt x="77" y="52"/>
                  </a:lnTo>
                  <a:lnTo>
                    <a:pt x="0" y="974"/>
                  </a:lnTo>
                  <a:lnTo>
                    <a:pt x="1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4"/>
            <p:cNvSpPr/>
            <p:nvPr/>
          </p:nvSpPr>
          <p:spPr>
            <a:xfrm>
              <a:off x="5631875" y="2586050"/>
              <a:ext cx="23075" cy="19250"/>
            </a:xfrm>
            <a:custGeom>
              <a:avLst/>
              <a:gdLst/>
              <a:ahLst/>
              <a:cxnLst/>
              <a:rect l="l" t="t" r="r" b="b"/>
              <a:pathLst>
                <a:path w="923" h="770" extrusionOk="0">
                  <a:moveTo>
                    <a:pt x="1" y="1"/>
                  </a:moveTo>
                  <a:lnTo>
                    <a:pt x="870" y="769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1" name="Google Shape;1451;p64"/>
          <p:cNvGrpSpPr/>
          <p:nvPr/>
        </p:nvGrpSpPr>
        <p:grpSpPr>
          <a:xfrm>
            <a:off x="2384989" y="3161961"/>
            <a:ext cx="456758" cy="448252"/>
            <a:chOff x="3763184" y="3817357"/>
            <a:chExt cx="363314" cy="356576"/>
          </a:xfrm>
        </p:grpSpPr>
        <p:sp>
          <p:nvSpPr>
            <p:cNvPr id="1452" name="Google Shape;1452;p64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4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4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4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4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64"/>
          <p:cNvGrpSpPr/>
          <p:nvPr/>
        </p:nvGrpSpPr>
        <p:grpSpPr>
          <a:xfrm>
            <a:off x="1624799" y="3161961"/>
            <a:ext cx="456264" cy="448615"/>
            <a:chOff x="3314750" y="3817357"/>
            <a:chExt cx="362920" cy="356865"/>
          </a:xfrm>
        </p:grpSpPr>
        <p:grpSp>
          <p:nvGrpSpPr>
            <p:cNvPr id="1458" name="Google Shape;1458;p64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1459" name="Google Shape;1459;p64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64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1" name="Google Shape;1461;p64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1462" name="Google Shape;1462;p64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64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4" name="Google Shape;1464;p64"/>
          <p:cNvGrpSpPr/>
          <p:nvPr/>
        </p:nvGrpSpPr>
        <p:grpSpPr>
          <a:xfrm>
            <a:off x="864609" y="3161961"/>
            <a:ext cx="456264" cy="448615"/>
            <a:chOff x="2866317" y="3817357"/>
            <a:chExt cx="362920" cy="356865"/>
          </a:xfrm>
        </p:grpSpPr>
        <p:sp>
          <p:nvSpPr>
            <p:cNvPr id="1465" name="Google Shape;1465;p64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4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4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8" name="Google Shape;1468;p64"/>
          <p:cNvGrpSpPr/>
          <p:nvPr/>
        </p:nvGrpSpPr>
        <p:grpSpPr>
          <a:xfrm>
            <a:off x="3145673" y="3161915"/>
            <a:ext cx="456297" cy="448252"/>
            <a:chOff x="2117708" y="4628982"/>
            <a:chExt cx="362947" cy="356576"/>
          </a:xfrm>
        </p:grpSpPr>
        <p:grpSp>
          <p:nvGrpSpPr>
            <p:cNvPr id="1469" name="Google Shape;1469;p64"/>
            <p:cNvGrpSpPr/>
            <p:nvPr/>
          </p:nvGrpSpPr>
          <p:grpSpPr>
            <a:xfrm>
              <a:off x="2117708" y="4628982"/>
              <a:ext cx="362947" cy="356576"/>
              <a:chOff x="5557286" y="3817357"/>
              <a:chExt cx="362947" cy="356576"/>
            </a:xfrm>
          </p:grpSpPr>
          <p:sp>
            <p:nvSpPr>
              <p:cNvPr id="1470" name="Google Shape;1470;p64"/>
              <p:cNvSpPr/>
              <p:nvPr/>
            </p:nvSpPr>
            <p:spPr>
              <a:xfrm>
                <a:off x="5557286" y="3817357"/>
                <a:ext cx="356891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13599" extrusionOk="0">
                    <a:moveTo>
                      <a:pt x="6800" y="0"/>
                    </a:moveTo>
                    <a:cubicBezTo>
                      <a:pt x="3047" y="0"/>
                      <a:pt x="1" y="3046"/>
                      <a:pt x="1" y="6799"/>
                    </a:cubicBezTo>
                    <a:cubicBezTo>
                      <a:pt x="1" y="10552"/>
                      <a:pt x="3047" y="13598"/>
                      <a:pt x="6800" y="13598"/>
                    </a:cubicBezTo>
                    <a:cubicBezTo>
                      <a:pt x="10568" y="13598"/>
                      <a:pt x="13613" y="10552"/>
                      <a:pt x="13613" y="6799"/>
                    </a:cubicBezTo>
                    <a:cubicBezTo>
                      <a:pt x="13613" y="3046"/>
                      <a:pt x="10568" y="0"/>
                      <a:pt x="6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64"/>
              <p:cNvSpPr/>
              <p:nvPr/>
            </p:nvSpPr>
            <p:spPr>
              <a:xfrm>
                <a:off x="5712453" y="3817357"/>
                <a:ext cx="207780" cy="356576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02" extrusionOk="0">
                    <a:moveTo>
                      <a:pt x="895" y="0"/>
                    </a:moveTo>
                    <a:cubicBezTo>
                      <a:pt x="592" y="0"/>
                      <a:pt x="289" y="15"/>
                      <a:pt x="0" y="58"/>
                    </a:cubicBezTo>
                    <a:cubicBezTo>
                      <a:pt x="3393" y="505"/>
                      <a:pt x="5919" y="3378"/>
                      <a:pt x="5919" y="6799"/>
                    </a:cubicBezTo>
                    <a:cubicBezTo>
                      <a:pt x="5919" y="10220"/>
                      <a:pt x="3393" y="13093"/>
                      <a:pt x="0" y="13541"/>
                    </a:cubicBezTo>
                    <a:cubicBezTo>
                      <a:pt x="306" y="13581"/>
                      <a:pt x="609" y="13601"/>
                      <a:pt x="909" y="13601"/>
                    </a:cubicBezTo>
                    <a:cubicBezTo>
                      <a:pt x="4430" y="13601"/>
                      <a:pt x="7441" y="10865"/>
                      <a:pt x="7680" y="7247"/>
                    </a:cubicBezTo>
                    <a:cubicBezTo>
                      <a:pt x="7925" y="3320"/>
                      <a:pt x="4822" y="0"/>
                      <a:pt x="8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2" name="Google Shape;1472;p64"/>
            <p:cNvSpPr/>
            <p:nvPr/>
          </p:nvSpPr>
          <p:spPr>
            <a:xfrm>
              <a:off x="2179072" y="4725825"/>
              <a:ext cx="234165" cy="163176"/>
            </a:xfrm>
            <a:custGeom>
              <a:avLst/>
              <a:gdLst/>
              <a:ahLst/>
              <a:cxnLst/>
              <a:rect l="l" t="t" r="r" b="b"/>
              <a:pathLst>
                <a:path w="12544" h="8740" extrusionOk="0">
                  <a:moveTo>
                    <a:pt x="1469" y="8373"/>
                  </a:moveTo>
                  <a:cubicBezTo>
                    <a:pt x="1002" y="8240"/>
                    <a:pt x="701" y="7940"/>
                    <a:pt x="535" y="7473"/>
                  </a:cubicBezTo>
                  <a:cubicBezTo>
                    <a:pt x="134" y="6338"/>
                    <a:pt x="1" y="1702"/>
                    <a:pt x="768" y="768"/>
                  </a:cubicBezTo>
                  <a:cubicBezTo>
                    <a:pt x="1035" y="468"/>
                    <a:pt x="1402" y="267"/>
                    <a:pt x="1802" y="234"/>
                  </a:cubicBezTo>
                  <a:cubicBezTo>
                    <a:pt x="3904" y="1"/>
                    <a:pt x="10408" y="34"/>
                    <a:pt x="11175" y="301"/>
                  </a:cubicBezTo>
                  <a:cubicBezTo>
                    <a:pt x="11609" y="468"/>
                    <a:pt x="11909" y="734"/>
                    <a:pt x="12076" y="1168"/>
                  </a:cubicBezTo>
                  <a:cubicBezTo>
                    <a:pt x="12510" y="2336"/>
                    <a:pt x="12543" y="6539"/>
                    <a:pt x="12009" y="7639"/>
                  </a:cubicBezTo>
                  <a:cubicBezTo>
                    <a:pt x="11876" y="7940"/>
                    <a:pt x="11643" y="8140"/>
                    <a:pt x="11376" y="8306"/>
                  </a:cubicBezTo>
                  <a:cubicBezTo>
                    <a:pt x="10575" y="8740"/>
                    <a:pt x="2503" y="8707"/>
                    <a:pt x="1469" y="8373"/>
                  </a:cubicBezTo>
                  <a:close/>
                  <a:moveTo>
                    <a:pt x="4804" y="6205"/>
                  </a:moveTo>
                  <a:cubicBezTo>
                    <a:pt x="6072" y="5538"/>
                    <a:pt x="7339" y="4871"/>
                    <a:pt x="8607" y="4237"/>
                  </a:cubicBezTo>
                  <a:cubicBezTo>
                    <a:pt x="7339" y="3570"/>
                    <a:pt x="6072" y="2903"/>
                    <a:pt x="4804" y="22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9"/>
          <p:cNvSpPr/>
          <p:nvPr/>
        </p:nvSpPr>
        <p:spPr>
          <a:xfrm>
            <a:off x="3766885" y="1890692"/>
            <a:ext cx="1968237" cy="74998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9"/>
          <p:cNvSpPr/>
          <p:nvPr/>
        </p:nvSpPr>
        <p:spPr>
          <a:xfrm>
            <a:off x="552395" y="1956474"/>
            <a:ext cx="1795339" cy="74998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9"/>
          <p:cNvSpPr/>
          <p:nvPr/>
        </p:nvSpPr>
        <p:spPr>
          <a:xfrm>
            <a:off x="3728612" y="3382739"/>
            <a:ext cx="2019045" cy="74998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9"/>
          <p:cNvSpPr/>
          <p:nvPr/>
        </p:nvSpPr>
        <p:spPr>
          <a:xfrm>
            <a:off x="613022" y="3417221"/>
            <a:ext cx="1795339" cy="74998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9"/>
          <p:cNvSpPr txBox="1">
            <a:spLocks noGrp="1"/>
          </p:cNvSpPr>
          <p:nvPr>
            <p:ph type="title"/>
          </p:nvPr>
        </p:nvSpPr>
        <p:spPr>
          <a:xfrm>
            <a:off x="698090" y="2188645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NodeJS</a:t>
            </a:r>
            <a:endParaRPr dirty="0"/>
          </a:p>
        </p:txBody>
      </p:sp>
      <p:sp>
        <p:nvSpPr>
          <p:cNvPr id="406" name="Google Shape;406;p39"/>
          <p:cNvSpPr txBox="1">
            <a:spLocks noGrp="1"/>
          </p:cNvSpPr>
          <p:nvPr>
            <p:ph type="title" idx="2"/>
          </p:nvPr>
        </p:nvSpPr>
        <p:spPr>
          <a:xfrm>
            <a:off x="698090" y="1667393"/>
            <a:ext cx="10080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01.</a:t>
            </a:r>
            <a:endParaRPr/>
          </a:p>
        </p:txBody>
      </p:sp>
      <p:sp>
        <p:nvSpPr>
          <p:cNvPr id="408" name="Google Shape;408;p39"/>
          <p:cNvSpPr txBox="1">
            <a:spLocks noGrp="1"/>
          </p:cNvSpPr>
          <p:nvPr>
            <p:ph type="title" idx="3"/>
          </p:nvPr>
        </p:nvSpPr>
        <p:spPr>
          <a:xfrm>
            <a:off x="3925312" y="2188645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Express</a:t>
            </a:r>
            <a:endParaRPr dirty="0"/>
          </a:p>
        </p:txBody>
      </p:sp>
      <p:sp>
        <p:nvSpPr>
          <p:cNvPr id="409" name="Google Shape;409;p39"/>
          <p:cNvSpPr txBox="1">
            <a:spLocks noGrp="1"/>
          </p:cNvSpPr>
          <p:nvPr>
            <p:ph type="title" idx="4"/>
          </p:nvPr>
        </p:nvSpPr>
        <p:spPr>
          <a:xfrm>
            <a:off x="3925315" y="1667403"/>
            <a:ext cx="10755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02.</a:t>
            </a:r>
            <a:endParaRPr/>
          </a:p>
        </p:txBody>
      </p:sp>
      <p:sp>
        <p:nvSpPr>
          <p:cNvPr id="411" name="Google Shape;411;p39"/>
          <p:cNvSpPr txBox="1">
            <a:spLocks noGrp="1"/>
          </p:cNvSpPr>
          <p:nvPr>
            <p:ph type="title" idx="6"/>
          </p:nvPr>
        </p:nvSpPr>
        <p:spPr>
          <a:xfrm>
            <a:off x="3937847" y="3651819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API</a:t>
            </a:r>
            <a:endParaRPr dirty="0"/>
          </a:p>
        </p:txBody>
      </p:sp>
      <p:sp>
        <p:nvSpPr>
          <p:cNvPr id="412" name="Google Shape;412;p39"/>
          <p:cNvSpPr txBox="1">
            <a:spLocks noGrp="1"/>
          </p:cNvSpPr>
          <p:nvPr>
            <p:ph type="title" idx="7"/>
          </p:nvPr>
        </p:nvSpPr>
        <p:spPr>
          <a:xfrm>
            <a:off x="3937850" y="3130065"/>
            <a:ext cx="10755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04.</a:t>
            </a:r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 idx="8"/>
          </p:nvPr>
        </p:nvSpPr>
        <p:spPr>
          <a:xfrm>
            <a:off x="710625" y="3651819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MySQL</a:t>
            </a:r>
            <a:endParaRPr dirty="0"/>
          </a:p>
        </p:txBody>
      </p:sp>
      <p:sp>
        <p:nvSpPr>
          <p:cNvPr id="414" name="Google Shape;414;p39"/>
          <p:cNvSpPr txBox="1">
            <a:spLocks noGrp="1"/>
          </p:cNvSpPr>
          <p:nvPr>
            <p:ph type="title" idx="9"/>
          </p:nvPr>
        </p:nvSpPr>
        <p:spPr>
          <a:xfrm>
            <a:off x="710625" y="3130065"/>
            <a:ext cx="10080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03.</a:t>
            </a:r>
            <a:endParaRPr/>
          </a:p>
        </p:txBody>
      </p:sp>
      <p:sp>
        <p:nvSpPr>
          <p:cNvPr id="416" name="Google Shape;416;p39"/>
          <p:cNvSpPr txBox="1">
            <a:spLocks noGrp="1"/>
          </p:cNvSpPr>
          <p:nvPr>
            <p:ph type="title" idx="14"/>
          </p:nvPr>
        </p:nvSpPr>
        <p:spPr>
          <a:xfrm>
            <a:off x="498493" y="5700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Daftar isi :</a:t>
            </a:r>
            <a:endParaRPr dirty="0"/>
          </a:p>
        </p:txBody>
      </p:sp>
      <p:sp>
        <p:nvSpPr>
          <p:cNvPr id="417" name="Google Shape;417;p39"/>
          <p:cNvSpPr/>
          <p:nvPr/>
        </p:nvSpPr>
        <p:spPr>
          <a:xfrm rot="10800000">
            <a:off x="7033328" y="-180377"/>
            <a:ext cx="681364" cy="1352108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9"/>
          <p:cNvSpPr/>
          <p:nvPr/>
        </p:nvSpPr>
        <p:spPr>
          <a:xfrm>
            <a:off x="8287425" y="1481278"/>
            <a:ext cx="273156" cy="264274"/>
          </a:xfrm>
          <a:custGeom>
            <a:avLst/>
            <a:gdLst/>
            <a:ahLst/>
            <a:cxnLst/>
            <a:rect l="l" t="t" r="r" b="b"/>
            <a:pathLst>
              <a:path w="11816" h="11433" extrusionOk="0">
                <a:moveTo>
                  <a:pt x="5624" y="0"/>
                </a:moveTo>
                <a:cubicBezTo>
                  <a:pt x="5116" y="0"/>
                  <a:pt x="4606" y="74"/>
                  <a:pt x="4110" y="228"/>
                </a:cubicBezTo>
                <a:cubicBezTo>
                  <a:pt x="2337" y="808"/>
                  <a:pt x="1061" y="2349"/>
                  <a:pt x="829" y="4205"/>
                </a:cubicBezTo>
                <a:cubicBezTo>
                  <a:pt x="0" y="6442"/>
                  <a:pt x="713" y="8961"/>
                  <a:pt x="2585" y="10419"/>
                </a:cubicBezTo>
                <a:cubicBezTo>
                  <a:pt x="3500" y="11109"/>
                  <a:pt x="4598" y="11433"/>
                  <a:pt x="5702" y="11433"/>
                </a:cubicBezTo>
                <a:cubicBezTo>
                  <a:pt x="7039" y="11433"/>
                  <a:pt x="8386" y="10959"/>
                  <a:pt x="9429" y="10088"/>
                </a:cubicBezTo>
                <a:cubicBezTo>
                  <a:pt x="11434" y="8414"/>
                  <a:pt x="11815" y="5481"/>
                  <a:pt x="10705" y="3161"/>
                </a:cubicBezTo>
                <a:cubicBezTo>
                  <a:pt x="9784" y="1253"/>
                  <a:pt x="7724" y="0"/>
                  <a:pt x="56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" name="Google Shape;419;p39"/>
          <p:cNvGrpSpPr/>
          <p:nvPr/>
        </p:nvGrpSpPr>
        <p:grpSpPr>
          <a:xfrm>
            <a:off x="6572400" y="3003983"/>
            <a:ext cx="2190714" cy="1629060"/>
            <a:chOff x="6572400" y="3003983"/>
            <a:chExt cx="2190714" cy="1629060"/>
          </a:xfrm>
        </p:grpSpPr>
        <p:sp>
          <p:nvSpPr>
            <p:cNvPr id="420" name="Google Shape;420;p39"/>
            <p:cNvSpPr/>
            <p:nvPr/>
          </p:nvSpPr>
          <p:spPr>
            <a:xfrm>
              <a:off x="6572400" y="4446325"/>
              <a:ext cx="2190714" cy="186718"/>
            </a:xfrm>
            <a:custGeom>
              <a:avLst/>
              <a:gdLst/>
              <a:ahLst/>
              <a:cxnLst/>
              <a:rect l="l" t="t" r="r" b="b"/>
              <a:pathLst>
                <a:path w="26664" h="24929" extrusionOk="0">
                  <a:moveTo>
                    <a:pt x="14316" y="1"/>
                  </a:moveTo>
                  <a:cubicBezTo>
                    <a:pt x="9286" y="1"/>
                    <a:pt x="4073" y="3865"/>
                    <a:pt x="2121" y="8257"/>
                  </a:cubicBezTo>
                  <a:cubicBezTo>
                    <a:pt x="0" y="13029"/>
                    <a:pt x="1193" y="18564"/>
                    <a:pt x="5303" y="21845"/>
                  </a:cubicBezTo>
                  <a:cubicBezTo>
                    <a:pt x="7965" y="23969"/>
                    <a:pt x="10917" y="24928"/>
                    <a:pt x="13705" y="24928"/>
                  </a:cubicBezTo>
                  <a:cubicBezTo>
                    <a:pt x="20704" y="24928"/>
                    <a:pt x="26663" y="18878"/>
                    <a:pt x="24376" y="10013"/>
                  </a:cubicBezTo>
                  <a:cubicBezTo>
                    <a:pt x="23316" y="5870"/>
                    <a:pt x="21493" y="1844"/>
                    <a:pt x="17118" y="435"/>
                  </a:cubicBezTo>
                  <a:cubicBezTo>
                    <a:pt x="16206" y="138"/>
                    <a:pt x="15264" y="1"/>
                    <a:pt x="14316" y="1"/>
                  </a:cubicBezTo>
                  <a:close/>
                </a:path>
              </a:pathLst>
            </a:custGeom>
            <a:solidFill>
              <a:srgbClr val="FFB088">
                <a:alpha val="36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39"/>
            <p:cNvGrpSpPr/>
            <p:nvPr/>
          </p:nvGrpSpPr>
          <p:grpSpPr>
            <a:xfrm>
              <a:off x="6861056" y="3003983"/>
              <a:ext cx="1564652" cy="1564619"/>
              <a:chOff x="1883550" y="2543150"/>
              <a:chExt cx="327875" cy="327875"/>
            </a:xfrm>
          </p:grpSpPr>
          <p:sp>
            <p:nvSpPr>
              <p:cNvPr id="422" name="Google Shape;422;p39"/>
              <p:cNvSpPr/>
              <p:nvPr/>
            </p:nvSpPr>
            <p:spPr>
              <a:xfrm>
                <a:off x="2062200" y="2599525"/>
                <a:ext cx="76850" cy="271500"/>
              </a:xfrm>
              <a:custGeom>
                <a:avLst/>
                <a:gdLst/>
                <a:ahLst/>
                <a:cxnLst/>
                <a:rect l="l" t="t" r="r" b="b"/>
                <a:pathLst>
                  <a:path w="3074" h="10860" extrusionOk="0">
                    <a:moveTo>
                      <a:pt x="2664" y="0"/>
                    </a:moveTo>
                    <a:lnTo>
                      <a:pt x="1" y="77"/>
                    </a:lnTo>
                    <a:lnTo>
                      <a:pt x="1" y="10859"/>
                    </a:lnTo>
                    <a:lnTo>
                      <a:pt x="3073" y="10859"/>
                    </a:lnTo>
                    <a:lnTo>
                      <a:pt x="26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9"/>
              <p:cNvSpPr/>
              <p:nvPr/>
            </p:nvSpPr>
            <p:spPr>
              <a:xfrm>
                <a:off x="2076900" y="2687825"/>
                <a:ext cx="44200" cy="9545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3818" extrusionOk="0">
                    <a:moveTo>
                      <a:pt x="1614" y="1"/>
                    </a:moveTo>
                    <a:lnTo>
                      <a:pt x="1" y="590"/>
                    </a:lnTo>
                    <a:lnTo>
                      <a:pt x="26" y="3818"/>
                    </a:lnTo>
                    <a:lnTo>
                      <a:pt x="1768" y="3049"/>
                    </a:lnTo>
                    <a:lnTo>
                      <a:pt x="16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9"/>
              <p:cNvSpPr/>
              <p:nvPr/>
            </p:nvSpPr>
            <p:spPr>
              <a:xfrm>
                <a:off x="2075625" y="2650075"/>
                <a:ext cx="39725" cy="384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38" extrusionOk="0">
                    <a:moveTo>
                      <a:pt x="1538" y="1"/>
                    </a:moveTo>
                    <a:lnTo>
                      <a:pt x="1" y="103"/>
                    </a:lnTo>
                    <a:lnTo>
                      <a:pt x="1" y="1538"/>
                    </a:lnTo>
                    <a:lnTo>
                      <a:pt x="1589" y="897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9"/>
              <p:cNvSpPr/>
              <p:nvPr/>
            </p:nvSpPr>
            <p:spPr>
              <a:xfrm>
                <a:off x="2078825" y="2775575"/>
                <a:ext cx="44875" cy="403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613" extrusionOk="0">
                    <a:moveTo>
                      <a:pt x="1742" y="1"/>
                    </a:moveTo>
                    <a:lnTo>
                      <a:pt x="1" y="742"/>
                    </a:lnTo>
                    <a:lnTo>
                      <a:pt x="1" y="1613"/>
                    </a:lnTo>
                    <a:lnTo>
                      <a:pt x="1795" y="1536"/>
                    </a:lnTo>
                    <a:lnTo>
                      <a:pt x="17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9"/>
              <p:cNvSpPr/>
              <p:nvPr/>
            </p:nvSpPr>
            <p:spPr>
              <a:xfrm>
                <a:off x="2062200" y="2618050"/>
                <a:ext cx="6772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579" extrusionOk="0">
                    <a:moveTo>
                      <a:pt x="1" y="1"/>
                    </a:moveTo>
                    <a:lnTo>
                      <a:pt x="1" y="579"/>
                    </a:lnTo>
                    <a:lnTo>
                      <a:pt x="2708" y="448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9"/>
              <p:cNvSpPr/>
              <p:nvPr/>
            </p:nvSpPr>
            <p:spPr>
              <a:xfrm>
                <a:off x="2062200" y="2834575"/>
                <a:ext cx="761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36" extrusionOk="0">
                    <a:moveTo>
                      <a:pt x="1" y="0"/>
                    </a:moveTo>
                    <a:lnTo>
                      <a:pt x="1" y="736"/>
                    </a:lnTo>
                    <a:lnTo>
                      <a:pt x="3045" y="692"/>
                    </a:lnTo>
                    <a:lnTo>
                      <a:pt x="3021" y="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9"/>
              <p:cNvSpPr/>
              <p:nvPr/>
            </p:nvSpPr>
            <p:spPr>
              <a:xfrm>
                <a:off x="2165300" y="2643025"/>
                <a:ext cx="46125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9120" extrusionOk="0">
                    <a:moveTo>
                      <a:pt x="1844" y="0"/>
                    </a:moveTo>
                    <a:lnTo>
                      <a:pt x="0" y="53"/>
                    </a:lnTo>
                    <a:lnTo>
                      <a:pt x="0" y="9119"/>
                    </a:lnTo>
                    <a:lnTo>
                      <a:pt x="1844" y="9119"/>
                    </a:lnTo>
                    <a:lnTo>
                      <a:pt x="18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9"/>
              <p:cNvSpPr/>
              <p:nvPr/>
            </p:nvSpPr>
            <p:spPr>
              <a:xfrm>
                <a:off x="2176200" y="2815275"/>
                <a:ext cx="24975" cy="3972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589" extrusionOk="0">
                    <a:moveTo>
                      <a:pt x="512" y="1"/>
                    </a:moveTo>
                    <a:lnTo>
                      <a:pt x="0" y="1051"/>
                    </a:lnTo>
                    <a:lnTo>
                      <a:pt x="537" y="1589"/>
                    </a:lnTo>
                    <a:lnTo>
                      <a:pt x="999" y="872"/>
                    </a:ln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9"/>
              <p:cNvSpPr/>
              <p:nvPr/>
            </p:nvSpPr>
            <p:spPr>
              <a:xfrm>
                <a:off x="2180000" y="2657750"/>
                <a:ext cx="7725" cy="14475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5790" extrusionOk="0">
                    <a:moveTo>
                      <a:pt x="77" y="1"/>
                    </a:moveTo>
                    <a:lnTo>
                      <a:pt x="0" y="5789"/>
                    </a:lnTo>
                    <a:lnTo>
                      <a:pt x="257" y="5763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9"/>
              <p:cNvSpPr/>
              <p:nvPr/>
            </p:nvSpPr>
            <p:spPr>
              <a:xfrm>
                <a:off x="2191550" y="2658400"/>
                <a:ext cx="10250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5738" extrusionOk="0">
                    <a:moveTo>
                      <a:pt x="153" y="0"/>
                    </a:moveTo>
                    <a:lnTo>
                      <a:pt x="0" y="5737"/>
                    </a:lnTo>
                    <a:lnTo>
                      <a:pt x="256" y="5712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9"/>
              <p:cNvSpPr/>
              <p:nvPr/>
            </p:nvSpPr>
            <p:spPr>
              <a:xfrm>
                <a:off x="1949525" y="2567475"/>
                <a:ext cx="62750" cy="303550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12142" extrusionOk="0">
                    <a:moveTo>
                      <a:pt x="1" y="1"/>
                    </a:moveTo>
                    <a:lnTo>
                      <a:pt x="1" y="12141"/>
                    </a:lnTo>
                    <a:lnTo>
                      <a:pt x="2509" y="12141"/>
                    </a:lnTo>
                    <a:lnTo>
                      <a:pt x="2075" y="27"/>
                    </a:lnTo>
                    <a:lnTo>
                      <a:pt x="974" y="1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9"/>
              <p:cNvSpPr/>
              <p:nvPr/>
            </p:nvSpPr>
            <p:spPr>
              <a:xfrm>
                <a:off x="1961025" y="2586050"/>
                <a:ext cx="2947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999" extrusionOk="0">
                    <a:moveTo>
                      <a:pt x="589" y="1"/>
                    </a:moveTo>
                    <a:cubicBezTo>
                      <a:pt x="154" y="1"/>
                      <a:pt x="1" y="551"/>
                      <a:pt x="1" y="1102"/>
                    </a:cubicBezTo>
                    <a:cubicBezTo>
                      <a:pt x="1" y="1653"/>
                      <a:pt x="410" y="1998"/>
                      <a:pt x="589" y="1998"/>
                    </a:cubicBezTo>
                    <a:cubicBezTo>
                      <a:pt x="914" y="1998"/>
                      <a:pt x="1178" y="1653"/>
                      <a:pt x="1178" y="1102"/>
                    </a:cubicBezTo>
                    <a:cubicBezTo>
                      <a:pt x="1178" y="552"/>
                      <a:pt x="914" y="1"/>
                      <a:pt x="5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9"/>
              <p:cNvSpPr/>
              <p:nvPr/>
            </p:nvSpPr>
            <p:spPr>
              <a:xfrm>
                <a:off x="1964225" y="2648175"/>
                <a:ext cx="16675" cy="20492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8197" extrusionOk="0">
                    <a:moveTo>
                      <a:pt x="1" y="0"/>
                    </a:moveTo>
                    <a:lnTo>
                      <a:pt x="154" y="8196"/>
                    </a:lnTo>
                    <a:lnTo>
                      <a:pt x="667" y="8196"/>
                    </a:lnTo>
                    <a:lnTo>
                      <a:pt x="3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9"/>
              <p:cNvSpPr/>
              <p:nvPr/>
            </p:nvSpPr>
            <p:spPr>
              <a:xfrm>
                <a:off x="1984075" y="2648800"/>
                <a:ext cx="15400" cy="203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8145" extrusionOk="0">
                    <a:moveTo>
                      <a:pt x="1" y="1"/>
                    </a:moveTo>
                    <a:lnTo>
                      <a:pt x="154" y="8144"/>
                    </a:lnTo>
                    <a:lnTo>
                      <a:pt x="616" y="8093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9"/>
              <p:cNvSpPr/>
              <p:nvPr/>
            </p:nvSpPr>
            <p:spPr>
              <a:xfrm>
                <a:off x="1883550" y="2543150"/>
                <a:ext cx="73000" cy="327875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13115" extrusionOk="0">
                    <a:moveTo>
                      <a:pt x="128" y="1"/>
                    </a:moveTo>
                    <a:lnTo>
                      <a:pt x="1" y="13114"/>
                    </a:lnTo>
                    <a:lnTo>
                      <a:pt x="2920" y="13114"/>
                    </a:lnTo>
                    <a:lnTo>
                      <a:pt x="2638" y="27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9"/>
              <p:cNvSpPr/>
              <p:nvPr/>
            </p:nvSpPr>
            <p:spPr>
              <a:xfrm>
                <a:off x="1902100" y="2568775"/>
                <a:ext cx="33325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972" extrusionOk="0">
                    <a:moveTo>
                      <a:pt x="462" y="0"/>
                    </a:moveTo>
                    <a:lnTo>
                      <a:pt x="0" y="1127"/>
                    </a:lnTo>
                    <a:lnTo>
                      <a:pt x="692" y="1972"/>
                    </a:lnTo>
                    <a:lnTo>
                      <a:pt x="1332" y="1127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9"/>
              <p:cNvSpPr/>
              <p:nvPr/>
            </p:nvSpPr>
            <p:spPr>
              <a:xfrm>
                <a:off x="1898300" y="2636000"/>
                <a:ext cx="41000" cy="153675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6147" extrusionOk="0">
                    <a:moveTo>
                      <a:pt x="1153" y="359"/>
                    </a:moveTo>
                    <a:lnTo>
                      <a:pt x="1307" y="5737"/>
                    </a:lnTo>
                    <a:lnTo>
                      <a:pt x="281" y="5763"/>
                    </a:lnTo>
                    <a:lnTo>
                      <a:pt x="486" y="359"/>
                    </a:lnTo>
                    <a:close/>
                    <a:moveTo>
                      <a:pt x="128" y="0"/>
                    </a:moveTo>
                    <a:lnTo>
                      <a:pt x="0" y="6146"/>
                    </a:lnTo>
                    <a:lnTo>
                      <a:pt x="1639" y="6146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9"/>
              <p:cNvSpPr/>
              <p:nvPr/>
            </p:nvSpPr>
            <p:spPr>
              <a:xfrm>
                <a:off x="1900850" y="2805650"/>
                <a:ext cx="326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871" extrusionOk="0">
                    <a:moveTo>
                      <a:pt x="743" y="1"/>
                    </a:moveTo>
                    <a:lnTo>
                      <a:pt x="0" y="1231"/>
                    </a:lnTo>
                    <a:lnTo>
                      <a:pt x="769" y="1870"/>
                    </a:lnTo>
                    <a:lnTo>
                      <a:pt x="1306" y="1102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9"/>
              <p:cNvSpPr/>
              <p:nvPr/>
            </p:nvSpPr>
            <p:spPr>
              <a:xfrm>
                <a:off x="1911100" y="2652650"/>
                <a:ext cx="14725" cy="11975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790" extrusionOk="0">
                    <a:moveTo>
                      <a:pt x="180" y="0"/>
                    </a:moveTo>
                    <a:lnTo>
                      <a:pt x="1" y="4790"/>
                    </a:lnTo>
                    <a:lnTo>
                      <a:pt x="589" y="4739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9"/>
              <p:cNvSpPr/>
              <p:nvPr/>
            </p:nvSpPr>
            <p:spPr>
              <a:xfrm>
                <a:off x="2012250" y="2548300"/>
                <a:ext cx="51250" cy="322725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12909" extrusionOk="0">
                    <a:moveTo>
                      <a:pt x="2050" y="1"/>
                    </a:moveTo>
                    <a:lnTo>
                      <a:pt x="179" y="78"/>
                    </a:lnTo>
                    <a:lnTo>
                      <a:pt x="0" y="12908"/>
                    </a:lnTo>
                    <a:lnTo>
                      <a:pt x="2050" y="12908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9"/>
              <p:cNvSpPr/>
              <p:nvPr/>
            </p:nvSpPr>
            <p:spPr>
              <a:xfrm>
                <a:off x="2013525" y="2573250"/>
                <a:ext cx="5382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411" extrusionOk="0">
                    <a:moveTo>
                      <a:pt x="2152" y="0"/>
                    </a:moveTo>
                    <a:lnTo>
                      <a:pt x="0" y="26"/>
                    </a:lnTo>
                    <a:lnTo>
                      <a:pt x="0" y="411"/>
                    </a:lnTo>
                    <a:lnTo>
                      <a:pt x="2152" y="334"/>
                    </a:lnTo>
                    <a:lnTo>
                      <a:pt x="21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9"/>
              <p:cNvSpPr/>
              <p:nvPr/>
            </p:nvSpPr>
            <p:spPr>
              <a:xfrm>
                <a:off x="2010325" y="2854975"/>
                <a:ext cx="5765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359" extrusionOk="0">
                    <a:moveTo>
                      <a:pt x="2306" y="1"/>
                    </a:moveTo>
                    <a:lnTo>
                      <a:pt x="1" y="52"/>
                    </a:lnTo>
                    <a:lnTo>
                      <a:pt x="1" y="308"/>
                    </a:lnTo>
                    <a:lnTo>
                      <a:pt x="2306" y="359"/>
                    </a:lnTo>
                    <a:lnTo>
                      <a:pt x="23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9"/>
              <p:cNvSpPr/>
              <p:nvPr/>
            </p:nvSpPr>
            <p:spPr>
              <a:xfrm>
                <a:off x="2023150" y="2829975"/>
                <a:ext cx="32025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693" extrusionOk="0">
                    <a:moveTo>
                      <a:pt x="614" y="1"/>
                    </a:moveTo>
                    <a:cubicBezTo>
                      <a:pt x="358" y="1"/>
                      <a:pt x="0" y="693"/>
                      <a:pt x="0" y="693"/>
                    </a:cubicBezTo>
                    <a:lnTo>
                      <a:pt x="1280" y="641"/>
                    </a:lnTo>
                    <a:cubicBezTo>
                      <a:pt x="1280" y="641"/>
                      <a:pt x="871" y="1"/>
                      <a:pt x="6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9"/>
              <p:cNvSpPr/>
              <p:nvPr/>
            </p:nvSpPr>
            <p:spPr>
              <a:xfrm>
                <a:off x="2025050" y="2590525"/>
                <a:ext cx="2820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514" extrusionOk="0">
                    <a:moveTo>
                      <a:pt x="1" y="1"/>
                    </a:moveTo>
                    <a:cubicBezTo>
                      <a:pt x="1" y="1"/>
                      <a:pt x="359" y="514"/>
                      <a:pt x="616" y="514"/>
                    </a:cubicBezTo>
                    <a:cubicBezTo>
                      <a:pt x="872" y="514"/>
                      <a:pt x="1127" y="1"/>
                      <a:pt x="11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9"/>
              <p:cNvSpPr/>
              <p:nvPr/>
            </p:nvSpPr>
            <p:spPr>
              <a:xfrm>
                <a:off x="2025700" y="2628950"/>
                <a:ext cx="26900" cy="179300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7172" extrusionOk="0">
                    <a:moveTo>
                      <a:pt x="435" y="1"/>
                    </a:moveTo>
                    <a:cubicBezTo>
                      <a:pt x="435" y="1"/>
                      <a:pt x="512" y="1127"/>
                      <a:pt x="103" y="1127"/>
                    </a:cubicBezTo>
                    <a:lnTo>
                      <a:pt x="1" y="6096"/>
                    </a:lnTo>
                    <a:cubicBezTo>
                      <a:pt x="1" y="6096"/>
                      <a:pt x="384" y="6275"/>
                      <a:pt x="384" y="7171"/>
                    </a:cubicBezTo>
                    <a:lnTo>
                      <a:pt x="769" y="7171"/>
                    </a:lnTo>
                    <a:cubicBezTo>
                      <a:pt x="769" y="7171"/>
                      <a:pt x="692" y="6096"/>
                      <a:pt x="1076" y="6096"/>
                    </a:cubicBezTo>
                    <a:lnTo>
                      <a:pt x="1025" y="1127"/>
                    </a:lnTo>
                    <a:cubicBezTo>
                      <a:pt x="1025" y="1127"/>
                      <a:pt x="718" y="1102"/>
                      <a:pt x="7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9"/>
              <p:cNvSpPr/>
              <p:nvPr/>
            </p:nvSpPr>
            <p:spPr>
              <a:xfrm>
                <a:off x="2139025" y="2543150"/>
                <a:ext cx="35250" cy="327875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3115" extrusionOk="0">
                    <a:moveTo>
                      <a:pt x="179" y="1"/>
                    </a:moveTo>
                    <a:lnTo>
                      <a:pt x="0" y="13114"/>
                    </a:lnTo>
                    <a:lnTo>
                      <a:pt x="1230" y="13114"/>
                    </a:lnTo>
                    <a:lnTo>
                      <a:pt x="1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9"/>
              <p:cNvSpPr/>
              <p:nvPr/>
            </p:nvSpPr>
            <p:spPr>
              <a:xfrm>
                <a:off x="2149925" y="2550200"/>
                <a:ext cx="18600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923" extrusionOk="0">
                    <a:moveTo>
                      <a:pt x="743" y="0"/>
                    </a:moveTo>
                    <a:lnTo>
                      <a:pt x="0" y="51"/>
                    </a:lnTo>
                    <a:lnTo>
                      <a:pt x="0" y="922"/>
                    </a:lnTo>
                    <a:lnTo>
                      <a:pt x="333" y="460"/>
                    </a:lnTo>
                    <a:lnTo>
                      <a:pt x="691" y="922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9"/>
              <p:cNvSpPr/>
              <p:nvPr/>
            </p:nvSpPr>
            <p:spPr>
              <a:xfrm>
                <a:off x="2144775" y="2838325"/>
                <a:ext cx="1987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795" h="974" extrusionOk="0">
                    <a:moveTo>
                      <a:pt x="26" y="1"/>
                    </a:moveTo>
                    <a:lnTo>
                      <a:pt x="0" y="974"/>
                    </a:lnTo>
                    <a:lnTo>
                      <a:pt x="794" y="923"/>
                    </a:lnTo>
                    <a:lnTo>
                      <a:pt x="743" y="1"/>
                    </a:lnTo>
                    <a:lnTo>
                      <a:pt x="411" y="512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9"/>
              <p:cNvSpPr/>
              <p:nvPr/>
            </p:nvSpPr>
            <p:spPr>
              <a:xfrm>
                <a:off x="2147350" y="2579000"/>
                <a:ext cx="19250" cy="2593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10374" extrusionOk="0">
                    <a:moveTo>
                      <a:pt x="436" y="0"/>
                    </a:moveTo>
                    <a:lnTo>
                      <a:pt x="103" y="360"/>
                    </a:lnTo>
                    <a:lnTo>
                      <a:pt x="1" y="9888"/>
                    </a:lnTo>
                    <a:lnTo>
                      <a:pt x="282" y="10374"/>
                    </a:lnTo>
                    <a:lnTo>
                      <a:pt x="589" y="9888"/>
                    </a:lnTo>
                    <a:lnTo>
                      <a:pt x="769" y="385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"/>
          <p:cNvSpPr/>
          <p:nvPr/>
        </p:nvSpPr>
        <p:spPr>
          <a:xfrm rot="10800000" flipH="1">
            <a:off x="3717950" y="-1187528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0"/>
          <p:cNvSpPr/>
          <p:nvPr/>
        </p:nvSpPr>
        <p:spPr>
          <a:xfrm rot="90">
            <a:off x="2218893" y="2789376"/>
            <a:ext cx="4762106" cy="58494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0"/>
          <p:cNvSpPr txBox="1">
            <a:spLocks noGrp="1"/>
          </p:cNvSpPr>
          <p:nvPr>
            <p:ph type="title"/>
          </p:nvPr>
        </p:nvSpPr>
        <p:spPr>
          <a:xfrm>
            <a:off x="2281588" y="2249313"/>
            <a:ext cx="45951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NodeJS</a:t>
            </a:r>
            <a:endParaRPr dirty="0"/>
          </a:p>
        </p:txBody>
      </p:sp>
      <p:sp>
        <p:nvSpPr>
          <p:cNvPr id="459" name="Google Shape;459;p40"/>
          <p:cNvSpPr txBox="1">
            <a:spLocks noGrp="1"/>
          </p:cNvSpPr>
          <p:nvPr>
            <p:ph type="title" idx="2"/>
          </p:nvPr>
        </p:nvSpPr>
        <p:spPr>
          <a:xfrm>
            <a:off x="3853288" y="730900"/>
            <a:ext cx="14517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/>
          <p:nvPr/>
        </p:nvSpPr>
        <p:spPr>
          <a:xfrm rot="129748">
            <a:off x="852924" y="1261782"/>
            <a:ext cx="7438150" cy="260747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"/>
          </p:nvPr>
        </p:nvSpPr>
        <p:spPr>
          <a:xfrm>
            <a:off x="1429657" y="1436912"/>
            <a:ext cx="6578762" cy="2111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Dahulu</a:t>
            </a: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javascript</a:t>
            </a: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hanya</a:t>
            </a: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bisa</a:t>
            </a: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dijalankan</a:t>
            </a: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di browser, </a:t>
            </a: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hingga</a:t>
            </a: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pada </a:t>
            </a: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tahun</a:t>
            </a: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2009 </a:t>
            </a: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muncul</a:t>
            </a: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NodeJS yang </a:t>
            </a: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membuat</a:t>
            </a: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javascript</a:t>
            </a: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digunakan</a:t>
            </a: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pada backend, </a:t>
            </a: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dll</a:t>
            </a: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NodeJS </a:t>
            </a: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runtime environment </a:t>
            </a: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javascript</a:t>
            </a: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atau</a:t>
            </a: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lingkungan</a:t>
            </a: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berjalannya</a:t>
            </a: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kode</a:t>
            </a: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javascript</a:t>
            </a:r>
            <a:endParaRPr lang="en-US" dirty="0">
              <a:solidFill>
                <a:srgbClr val="0E1C3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NodeJS </a:t>
            </a:r>
            <a:r>
              <a:rPr lang="en-ID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mempunyai</a:t>
            </a:r>
            <a:r>
              <a:rPr lang="en-ID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banyak</a:t>
            </a:r>
            <a:r>
              <a:rPr lang="en-ID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library/module JavaScript yang </a:t>
            </a:r>
            <a:r>
              <a:rPr lang="en-ID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membantu</a:t>
            </a:r>
            <a:r>
              <a:rPr lang="en-ID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menyederhanakan</a:t>
            </a:r>
            <a:r>
              <a:rPr lang="en-ID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pengembangan</a:t>
            </a:r>
            <a:r>
              <a:rPr lang="en-ID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aplikasi</a:t>
            </a:r>
            <a:r>
              <a:rPr lang="en-ID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web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Semua</a:t>
            </a:r>
            <a:r>
              <a:rPr lang="en-ID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API </a:t>
            </a:r>
            <a:r>
              <a:rPr lang="en-ID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dari</a:t>
            </a:r>
            <a:r>
              <a:rPr lang="en-ID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Node.js </a:t>
            </a:r>
            <a:r>
              <a:rPr lang="en-ID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bersifat</a:t>
            </a:r>
            <a:r>
              <a:rPr lang="en-ID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asynchronous, </a:t>
            </a:r>
            <a:r>
              <a:rPr lang="en-ID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artinya</a:t>
            </a:r>
            <a:r>
              <a:rPr lang="en-ID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tidak</a:t>
            </a:r>
            <a:r>
              <a:rPr lang="en-ID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memblokir</a:t>
            </a:r>
            <a:r>
              <a:rPr lang="en-ID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proses lain </a:t>
            </a:r>
            <a:r>
              <a:rPr lang="en-ID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sembari</a:t>
            </a:r>
            <a:r>
              <a:rPr lang="en-ID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menunggu</a:t>
            </a:r>
            <a:r>
              <a:rPr lang="en-ID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satu</a:t>
            </a:r>
            <a:r>
              <a:rPr lang="en-ID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proses </a:t>
            </a:r>
            <a:r>
              <a:rPr lang="en-ID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selesai</a:t>
            </a:r>
            <a:r>
              <a:rPr lang="en-ID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 </a:t>
            </a:r>
            <a:endParaRPr lang="en-ID" dirty="0">
              <a:solidFill>
                <a:srgbClr val="0E1C3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5"/>
          <p:cNvSpPr/>
          <p:nvPr/>
        </p:nvSpPr>
        <p:spPr>
          <a:xfrm rot="10800000" flipH="1">
            <a:off x="1214254" y="-908190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5"/>
          <p:cNvSpPr/>
          <p:nvPr/>
        </p:nvSpPr>
        <p:spPr>
          <a:xfrm rot="83">
            <a:off x="1072879" y="3027506"/>
            <a:ext cx="4145010" cy="584969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5"/>
          <p:cNvSpPr txBox="1">
            <a:spLocks noGrp="1"/>
          </p:cNvSpPr>
          <p:nvPr>
            <p:ph type="title"/>
          </p:nvPr>
        </p:nvSpPr>
        <p:spPr>
          <a:xfrm>
            <a:off x="1196250" y="2488150"/>
            <a:ext cx="54000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Express</a:t>
            </a:r>
            <a:endParaRPr dirty="0"/>
          </a:p>
        </p:txBody>
      </p:sp>
      <p:sp>
        <p:nvSpPr>
          <p:cNvPr id="590" name="Google Shape;590;p45"/>
          <p:cNvSpPr txBox="1">
            <a:spLocks noGrp="1"/>
          </p:cNvSpPr>
          <p:nvPr>
            <p:ph type="title" idx="2"/>
          </p:nvPr>
        </p:nvSpPr>
        <p:spPr>
          <a:xfrm>
            <a:off x="1196250" y="1013874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02.</a:t>
            </a:r>
            <a:endParaRPr/>
          </a:p>
        </p:txBody>
      </p:sp>
      <p:sp>
        <p:nvSpPr>
          <p:cNvPr id="592" name="Google Shape;592;p45"/>
          <p:cNvSpPr/>
          <p:nvPr/>
        </p:nvSpPr>
        <p:spPr>
          <a:xfrm rot="6032308">
            <a:off x="6174500" y="2285872"/>
            <a:ext cx="570723" cy="73388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AE4D5-F149-4F07-B0D7-CB801311C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6"/>
          <p:cNvSpPr/>
          <p:nvPr/>
        </p:nvSpPr>
        <p:spPr>
          <a:xfrm rot="131870">
            <a:off x="1098587" y="1080342"/>
            <a:ext cx="6912967" cy="327934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6"/>
          <p:cNvSpPr/>
          <p:nvPr/>
        </p:nvSpPr>
        <p:spPr>
          <a:xfrm rot="-10799996">
            <a:off x="1643602" y="904554"/>
            <a:ext cx="605666" cy="540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2"/>
                </a:solidFill>
                <a:latin typeface="Crete Round"/>
              </a:rPr>
              <a:t>"</a:t>
            </a:r>
          </a:p>
        </p:txBody>
      </p:sp>
      <p:sp>
        <p:nvSpPr>
          <p:cNvPr id="601" name="Google Shape;601;p46"/>
          <p:cNvSpPr/>
          <p:nvPr/>
        </p:nvSpPr>
        <p:spPr>
          <a:xfrm rot="4">
            <a:off x="6911884" y="4027171"/>
            <a:ext cx="605666" cy="540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2"/>
                </a:solidFill>
                <a:latin typeface="Crete Round"/>
              </a:rPr>
              <a:t>"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8A5D9B-2D91-4DAC-8543-827523E6A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601" y="1444750"/>
            <a:ext cx="5891100" cy="2679587"/>
          </a:xfrm>
        </p:spPr>
        <p:txBody>
          <a:bodyPr/>
          <a:lstStyle/>
          <a:p>
            <a:pPr marL="285750" indent="-285750" algn="l">
              <a:buFontTx/>
              <a:buChar char="-"/>
            </a:pPr>
            <a:r>
              <a:rPr lang="en-ID" sz="1400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Express.js </a:t>
            </a:r>
            <a:r>
              <a:rPr lang="en-ID" sz="1400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sz="1400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framework Back-End </a:t>
            </a:r>
            <a:r>
              <a:rPr lang="en-ID" sz="1400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dari</a:t>
            </a:r>
            <a:r>
              <a:rPr lang="en-ID" sz="1400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NodeJS,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framework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kerangka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kerja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mengembangkan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aplikasi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berbasis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website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maupun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desktop.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Kerangka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kerja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sangat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membantu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developer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menuliskan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sebuah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kode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lebih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terstruktur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dan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tersusun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rapi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</a:t>
            </a:r>
          </a:p>
          <a:p>
            <a:pPr marL="285750" indent="-285750" algn="l">
              <a:buFontTx/>
              <a:buChar char="-"/>
            </a:pP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Bahasa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pemrograman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digunakan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oleh Express JS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JavaScript,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menbuatnya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lebih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mudah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digunakan</a:t>
            </a:r>
            <a:r>
              <a:rPr lang="en-ID" sz="1400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en-ID" sz="1400" b="0" i="0" dirty="0">
              <a:solidFill>
                <a:srgbClr val="0E1C30"/>
              </a:solidFill>
              <a:effectLst/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 algn="l">
              <a:buFontTx/>
              <a:buChar char="-"/>
            </a:pPr>
            <a:r>
              <a:rPr lang="en-ID" sz="1400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Express.js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bertanggung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jawab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mengatur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fungsionalitas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website,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seperti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pengelolaan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routing dan session,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permintaan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HTTP,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penanganan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error,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serta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pertukaran</a:t>
            </a:r>
            <a:r>
              <a:rPr lang="en-ID" sz="1400" b="0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data di server</a:t>
            </a:r>
          </a:p>
          <a:p>
            <a:endParaRPr lang="en-ID" sz="1400" dirty="0">
              <a:solidFill>
                <a:srgbClr val="0E1C3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5"/>
          <p:cNvSpPr/>
          <p:nvPr/>
        </p:nvSpPr>
        <p:spPr>
          <a:xfrm rot="93">
            <a:off x="2790144" y="2592658"/>
            <a:ext cx="4183970" cy="53129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3" name="Google Shape;923;p55"/>
          <p:cNvSpPr/>
          <p:nvPr/>
        </p:nvSpPr>
        <p:spPr>
          <a:xfrm rot="5400000" flipH="1">
            <a:off x="186675" y="1148365"/>
            <a:ext cx="1762668" cy="3163873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55"/>
          <p:cNvSpPr txBox="1">
            <a:spLocks noGrp="1"/>
          </p:cNvSpPr>
          <p:nvPr>
            <p:ph type="title"/>
          </p:nvPr>
        </p:nvSpPr>
        <p:spPr>
          <a:xfrm>
            <a:off x="3045100" y="1599056"/>
            <a:ext cx="46800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MySQL</a:t>
            </a:r>
            <a:endParaRPr dirty="0"/>
          </a:p>
        </p:txBody>
      </p:sp>
      <p:sp>
        <p:nvSpPr>
          <p:cNvPr id="925" name="Google Shape;925;p55"/>
          <p:cNvSpPr txBox="1">
            <a:spLocks noGrp="1"/>
          </p:cNvSpPr>
          <p:nvPr>
            <p:ph type="title" idx="2"/>
          </p:nvPr>
        </p:nvSpPr>
        <p:spPr>
          <a:xfrm>
            <a:off x="742350" y="2213106"/>
            <a:ext cx="1800000" cy="10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/>
              <a:t>03.</a:t>
            </a:r>
            <a:endParaRPr/>
          </a:p>
        </p:txBody>
      </p:sp>
      <p:sp>
        <p:nvSpPr>
          <p:cNvPr id="927" name="Google Shape;927;p55"/>
          <p:cNvSpPr/>
          <p:nvPr/>
        </p:nvSpPr>
        <p:spPr>
          <a:xfrm rot="5802085">
            <a:off x="5930707" y="1387449"/>
            <a:ext cx="644802" cy="82925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155DA-7C7D-4264-BEEC-92CDC8963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"/>
          <p:cNvSpPr/>
          <p:nvPr/>
        </p:nvSpPr>
        <p:spPr>
          <a:xfrm>
            <a:off x="500741" y="863600"/>
            <a:ext cx="7990115" cy="3569832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4" name="Google Shape;484;p43"/>
          <p:cNvSpPr txBox="1">
            <a:spLocks noGrp="1"/>
          </p:cNvSpPr>
          <p:nvPr>
            <p:ph type="subTitle" idx="3"/>
          </p:nvPr>
        </p:nvSpPr>
        <p:spPr>
          <a:xfrm>
            <a:off x="916711" y="1290639"/>
            <a:ext cx="7430557" cy="2252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MySQL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sebuah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database management system (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manajemen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basis data)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MySQL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masuk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ke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jenis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RDBMS (Relational Database Management System).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Maka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dari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itu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istilah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semacam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baris,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kolom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tabel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dipakai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pada MySQL.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Contohnya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di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MySQL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sebuah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database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terdapat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satu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atau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beberapa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tabel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en-ID" dirty="0">
              <a:solidFill>
                <a:srgbClr val="0E1C3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Kelebihan</a:t>
            </a: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dari</a:t>
            </a: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MySQL 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MySQL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sistem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manajemen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database gratis.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Meskipun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gratis,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bukan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berarti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database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mempunyai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kinerja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buruk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Apalagi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lisensi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gratis yang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dipakai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GPL di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bawah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pengelolaan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Oracle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sehingga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kualitasnya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termasuk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baik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 </a:t>
            </a:r>
            <a:endParaRPr lang="en-US" dirty="0">
              <a:solidFill>
                <a:srgbClr val="0E1C3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Kekurangan</a:t>
            </a: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dari</a:t>
            </a: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MySQL </a:t>
            </a:r>
            <a:r>
              <a:rPr lang="en-US" dirty="0" err="1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US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Sulit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Mengelola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Database yang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Besar</a:t>
            </a:r>
            <a:r>
              <a:rPr lang="en-ID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Jika Anda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ingin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mengembangkan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aplikasi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atau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sistem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di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perusahaan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database yang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cukup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besar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baiknya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jika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menggunakan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database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manajemen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sistem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i="0" dirty="0" err="1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selain</a:t>
            </a:r>
            <a:r>
              <a:rPr lang="en-ID" i="0" dirty="0">
                <a:solidFill>
                  <a:srgbClr val="0E1C3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MySQL</a:t>
            </a:r>
            <a:r>
              <a:rPr lang="en-ID" dirty="0">
                <a:solidFill>
                  <a:srgbClr val="0E1C30"/>
                </a:solidFill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en-ID" i="0" dirty="0">
              <a:solidFill>
                <a:srgbClr val="0E1C30"/>
              </a:solidFill>
              <a:effectLst/>
              <a:latin typeface="Roboto Slab" panose="020B0604020202020204" charset="0"/>
              <a:ea typeface="Roboto Slab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>
              <a:solidFill>
                <a:srgbClr val="0E1C3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61"/>
          <p:cNvSpPr/>
          <p:nvPr/>
        </p:nvSpPr>
        <p:spPr>
          <a:xfrm rot="89">
            <a:off x="5246914" y="2915858"/>
            <a:ext cx="2753311" cy="584990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61"/>
          <p:cNvSpPr/>
          <p:nvPr/>
        </p:nvSpPr>
        <p:spPr>
          <a:xfrm rot="10800000" flipH="1">
            <a:off x="6236241" y="-1191128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61"/>
          <p:cNvSpPr txBox="1">
            <a:spLocks noGrp="1"/>
          </p:cNvSpPr>
          <p:nvPr>
            <p:ph type="title"/>
          </p:nvPr>
        </p:nvSpPr>
        <p:spPr>
          <a:xfrm>
            <a:off x="3031083" y="2278301"/>
            <a:ext cx="48651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API</a:t>
            </a:r>
            <a:endParaRPr dirty="0"/>
          </a:p>
        </p:txBody>
      </p:sp>
      <p:sp>
        <p:nvSpPr>
          <p:cNvPr id="1284" name="Google Shape;1284;p61"/>
          <p:cNvSpPr txBox="1">
            <a:spLocks noGrp="1"/>
          </p:cNvSpPr>
          <p:nvPr>
            <p:ph type="title" idx="2"/>
          </p:nvPr>
        </p:nvSpPr>
        <p:spPr>
          <a:xfrm>
            <a:off x="6117806" y="730289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04.</a:t>
            </a:r>
            <a:endParaRPr/>
          </a:p>
        </p:txBody>
      </p:sp>
      <p:sp>
        <p:nvSpPr>
          <p:cNvPr id="1286" name="Google Shape;1286;p61"/>
          <p:cNvSpPr/>
          <p:nvPr/>
        </p:nvSpPr>
        <p:spPr>
          <a:xfrm rot="1402871">
            <a:off x="6192099" y="2119080"/>
            <a:ext cx="347038" cy="446222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47DEC-FCDD-4C79-9888-BE4114752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azilian Literature Thesis by Slidesgo">
  <a:themeElements>
    <a:clrScheme name="Simple Light">
      <a:dk1>
        <a:srgbClr val="0E1C30"/>
      </a:dk1>
      <a:lt1>
        <a:srgbClr val="FFEAD8"/>
      </a:lt1>
      <a:dk2>
        <a:srgbClr val="FFB088"/>
      </a:dk2>
      <a:lt2>
        <a:srgbClr val="FFB95C"/>
      </a:lt2>
      <a:accent1>
        <a:srgbClr val="DD6326"/>
      </a:accent1>
      <a:accent2>
        <a:srgbClr val="437A67"/>
      </a:accent2>
      <a:accent3>
        <a:srgbClr val="80BE9B"/>
      </a:accent3>
      <a:accent4>
        <a:srgbClr val="FF9C47"/>
      </a:accent4>
      <a:accent5>
        <a:srgbClr val="FFF2E8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On-screen Show (16:9)</PresentationFormat>
  <Paragraphs>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Bebas Neue</vt:lpstr>
      <vt:lpstr>Roboto Slab SemiBold</vt:lpstr>
      <vt:lpstr>Crete Round</vt:lpstr>
      <vt:lpstr>Roboto Slab</vt:lpstr>
      <vt:lpstr>Brazilian Literature Thesis by Slidesgo</vt:lpstr>
      <vt:lpstr>Pengertian NodeJS, Express, MySQL, dan API </vt:lpstr>
      <vt:lpstr>NodeJS</vt:lpstr>
      <vt:lpstr>NodeJS</vt:lpstr>
      <vt:lpstr>PowerPoint Presentation</vt:lpstr>
      <vt:lpstr>Express</vt:lpstr>
      <vt:lpstr>PowerPoint Presentation</vt:lpstr>
      <vt:lpstr>MySQL</vt:lpstr>
      <vt:lpstr>PowerPoint Presentation</vt:lpstr>
      <vt:lpstr>API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Pengertian NodeJS, Express, MySQL, dan API </dc:title>
  <cp:lastModifiedBy>arin iffana</cp:lastModifiedBy>
  <cp:revision>1</cp:revision>
  <dcterms:modified xsi:type="dcterms:W3CDTF">2022-03-28T14:26:22Z</dcterms:modified>
</cp:coreProperties>
</file>