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9" r:id="rId3"/>
    <p:sldId id="260" r:id="rId4"/>
    <p:sldId id="284" r:id="rId5"/>
    <p:sldId id="285" r:id="rId6"/>
    <p:sldId id="283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Crete Round" panose="020B0604020202020204" charset="0"/>
      <p:regular r:id="rId10"/>
      <p:italic r:id="rId11"/>
    </p:embeddedFont>
    <p:embeddedFont>
      <p:font typeface="Roboto Slab" panose="020B0604020202020204" charset="0"/>
      <p:regular r:id="rId12"/>
      <p:bold r:id="rId13"/>
    </p:embeddedFont>
    <p:embeddedFont>
      <p:font typeface="Roboto Slab SemiBo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D9DD8-D532-4B5F-82AF-85DB9A5B36F7}">
  <a:tblStyle styleId="{273D9DD8-D532-4B5F-82AF-85DB9A5B3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35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61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0ba9b38579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0ba9b38579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282338" y="3418100"/>
            <a:ext cx="4593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-4490720">
            <a:off x="402387" y="3789737"/>
            <a:ext cx="1784574" cy="330170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472604">
            <a:off x="7236858" y="-419074"/>
            <a:ext cx="2157518" cy="1765223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9327432">
            <a:off x="6911392" y="-1058416"/>
            <a:ext cx="1844029" cy="227213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8100000">
            <a:off x="8219426" y="1095466"/>
            <a:ext cx="1103395" cy="142070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2861906" y="454066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6692913">
            <a:off x="1508113" y="39600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ctrTitle"/>
          </p:nvPr>
        </p:nvSpPr>
        <p:spPr>
          <a:xfrm>
            <a:off x="720000" y="56109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-901692" y="-3262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 rot="5399745">
            <a:off x="643119" y="-454341"/>
            <a:ext cx="795775" cy="10804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 rot="-10453457">
            <a:off x="367277" y="-12861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720000" y="3730700"/>
            <a:ext cx="43947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CRÉDITOS: este modelo de apresentação foi criado pelo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e inclui ícones da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 infográficos e imagens da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319" name="Google Shape;319;p31"/>
          <p:cNvSpPr/>
          <p:nvPr/>
        </p:nvSpPr>
        <p:spPr>
          <a:xfrm rot="-2700000">
            <a:off x="8479711" y="3352712"/>
            <a:ext cx="931237" cy="18480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 rot="-5636081">
            <a:off x="7144026" y="4033705"/>
            <a:ext cx="1592887" cy="2162698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346474">
            <a:off x="7239678" y="-701186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rot="10800000">
            <a:off x="8528018" y="21231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 rot="10800000">
            <a:off x="8011038" y="-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1" r:id="rId4"/>
    <p:sldLayoutId id="2147483677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6344416" y="3512725"/>
            <a:ext cx="1887349" cy="45509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3280229" y="1510171"/>
            <a:ext cx="5053229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Pengertian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2000" dirty="0"/>
              <a:t>Redux, HOC</a:t>
            </a:r>
            <a:endParaRPr sz="2000"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42823" y="3524817"/>
            <a:ext cx="369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Arin Iffana Rosyida</a:t>
            </a:r>
            <a:endParaRPr sz="1400"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3340828" y="2744333"/>
            <a:ext cx="2518234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Redux</a:t>
            </a:r>
            <a:endParaRPr sz="3600"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852924" y="1261782"/>
            <a:ext cx="7438150" cy="260747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429657" y="1436912"/>
            <a:ext cx="6578762" cy="2111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Sebelum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adanya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redux, Ketika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mentransfer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data pada front-end data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melalui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banyak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sebelum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data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itu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sampai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tapi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redux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kita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hanya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perlu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menaruh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data pada store dan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mengambil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langsung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store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Redux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mempunyai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3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penting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yaitu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action, reducer dan store . Action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objek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property type,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kita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juga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menambahkan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data lain di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objek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setelah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itu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action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memanggil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reducer dan data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diolah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Kembali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disini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dikirim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ke</a:t>
            </a:r>
            <a:r>
              <a:rPr lang="en-US" dirty="0">
                <a:solidFill>
                  <a:srgbClr val="465760"/>
                </a:solidFill>
                <a:latin typeface="Roboto Slab" panose="020B0604020202020204" charset="0"/>
                <a:ea typeface="Roboto Slab" panose="020B0604020202020204" charset="0"/>
              </a:rPr>
              <a:t> store</a:t>
            </a:r>
            <a:endParaRPr lang="en-ID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3340828" y="2744333"/>
            <a:ext cx="2518234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HOC</a:t>
            </a:r>
            <a:endParaRPr sz="3600"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772622" y="730900"/>
            <a:ext cx="1654645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7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852924" y="1261782"/>
            <a:ext cx="7438150" cy="260747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429657" y="1436912"/>
            <a:ext cx="6578762" cy="2111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Higher Order Components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teknik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lanjutan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React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kembali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logic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suatu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HOC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menerima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mengembalikan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baru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HOC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umum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ketiga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React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b="0" i="0" dirty="0">
                <a:solidFill>
                  <a:srgbClr val="222222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Redux dan Relay.</a:t>
            </a:r>
            <a:br>
              <a:rPr lang="en-ID" dirty="0">
                <a:latin typeface="Roboto Slab" panose="020B0604020202020204" charset="0"/>
                <a:ea typeface="Roboto Slab" panose="020B0604020202020204" charset="0"/>
              </a:rPr>
            </a:br>
            <a:endParaRPr lang="en-ID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4"/>
          <p:cNvSpPr/>
          <p:nvPr/>
        </p:nvSpPr>
        <p:spPr>
          <a:xfrm rot="131890">
            <a:off x="607093" y="1748904"/>
            <a:ext cx="4423184" cy="16934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64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5" name="Google Shape;1405;p64"/>
          <p:cNvSpPr txBox="1">
            <a:spLocks noGrp="1"/>
          </p:cNvSpPr>
          <p:nvPr>
            <p:ph type="ctrTitle"/>
          </p:nvPr>
        </p:nvSpPr>
        <p:spPr>
          <a:xfrm>
            <a:off x="712505" y="195605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Demo Project !</a:t>
            </a:r>
            <a:endParaRPr sz="4000" dirty="0"/>
          </a:p>
        </p:txBody>
      </p:sp>
      <p:sp>
        <p:nvSpPr>
          <p:cNvPr id="1407" name="Google Shape;1407;p64"/>
          <p:cNvSpPr/>
          <p:nvPr/>
        </p:nvSpPr>
        <p:spPr>
          <a:xfrm rot="-9446606">
            <a:off x="4473798" y="1584004"/>
            <a:ext cx="677770" cy="872680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64"/>
          <p:cNvGrpSpPr/>
          <p:nvPr/>
        </p:nvGrpSpPr>
        <p:grpSpPr>
          <a:xfrm rot="774110">
            <a:off x="5882573" y="2118109"/>
            <a:ext cx="1887538" cy="1887714"/>
            <a:chOff x="6837400" y="3071325"/>
            <a:chExt cx="327825" cy="327850"/>
          </a:xfrm>
        </p:grpSpPr>
        <p:sp>
          <p:nvSpPr>
            <p:cNvPr id="1409" name="Google Shape;1409;p64"/>
            <p:cNvSpPr/>
            <p:nvPr/>
          </p:nvSpPr>
          <p:spPr>
            <a:xfrm>
              <a:off x="7012200" y="3132775"/>
              <a:ext cx="151125" cy="222875"/>
            </a:xfrm>
            <a:custGeom>
              <a:avLst/>
              <a:gdLst/>
              <a:ahLst/>
              <a:cxnLst/>
              <a:rect l="l" t="t" r="r" b="b"/>
              <a:pathLst>
                <a:path w="6045" h="8915" extrusionOk="0">
                  <a:moveTo>
                    <a:pt x="6044" y="1"/>
                  </a:moveTo>
                  <a:lnTo>
                    <a:pt x="77" y="1025"/>
                  </a:lnTo>
                  <a:lnTo>
                    <a:pt x="0" y="4431"/>
                  </a:lnTo>
                  <a:lnTo>
                    <a:pt x="333" y="8914"/>
                  </a:lnTo>
                  <a:lnTo>
                    <a:pt x="6044" y="7684"/>
                  </a:lnTo>
                  <a:lnTo>
                    <a:pt x="6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6839325" y="3138550"/>
              <a:ext cx="155600" cy="217100"/>
            </a:xfrm>
            <a:custGeom>
              <a:avLst/>
              <a:gdLst/>
              <a:ahLst/>
              <a:cxnLst/>
              <a:rect l="l" t="t" r="r" b="b"/>
              <a:pathLst>
                <a:path w="6224" h="8684" extrusionOk="0">
                  <a:moveTo>
                    <a:pt x="1" y="0"/>
                  </a:moveTo>
                  <a:lnTo>
                    <a:pt x="1" y="7838"/>
                  </a:lnTo>
                  <a:lnTo>
                    <a:pt x="5738" y="8683"/>
                  </a:lnTo>
                  <a:lnTo>
                    <a:pt x="6223" y="4047"/>
                  </a:lnTo>
                  <a:lnTo>
                    <a:pt x="5968" y="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6982750" y="3158400"/>
              <a:ext cx="37775" cy="197250"/>
            </a:xfrm>
            <a:custGeom>
              <a:avLst/>
              <a:gdLst/>
              <a:ahLst/>
              <a:cxnLst/>
              <a:rect l="l" t="t" r="r" b="b"/>
              <a:pathLst>
                <a:path w="1511" h="7890" extrusionOk="0">
                  <a:moveTo>
                    <a:pt x="1255" y="0"/>
                  </a:moveTo>
                  <a:lnTo>
                    <a:pt x="231" y="51"/>
                  </a:lnTo>
                  <a:lnTo>
                    <a:pt x="1" y="7889"/>
                  </a:lnTo>
                  <a:lnTo>
                    <a:pt x="1511" y="788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7147275" y="3305650"/>
              <a:ext cx="17950" cy="25625"/>
            </a:xfrm>
            <a:custGeom>
              <a:avLst/>
              <a:gdLst/>
              <a:ahLst/>
              <a:cxnLst/>
              <a:rect l="l" t="t" r="r" b="b"/>
              <a:pathLst>
                <a:path w="718" h="1025" extrusionOk="0">
                  <a:moveTo>
                    <a:pt x="718" y="1"/>
                  </a:moveTo>
                  <a:lnTo>
                    <a:pt x="513" y="26"/>
                  </a:lnTo>
                  <a:lnTo>
                    <a:pt x="437" y="539"/>
                  </a:lnTo>
                  <a:lnTo>
                    <a:pt x="1" y="718"/>
                  </a:lnTo>
                  <a:lnTo>
                    <a:pt x="1" y="1025"/>
                  </a:lnTo>
                  <a:lnTo>
                    <a:pt x="718" y="84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6837400" y="3136025"/>
              <a:ext cx="16650" cy="17925"/>
            </a:xfrm>
            <a:custGeom>
              <a:avLst/>
              <a:gdLst/>
              <a:ahLst/>
              <a:cxnLst/>
              <a:rect l="l" t="t" r="r" b="b"/>
              <a:pathLst>
                <a:path w="666" h="717" extrusionOk="0">
                  <a:moveTo>
                    <a:pt x="1" y="0"/>
                  </a:moveTo>
                  <a:lnTo>
                    <a:pt x="1" y="716"/>
                  </a:lnTo>
                  <a:lnTo>
                    <a:pt x="154" y="691"/>
                  </a:lnTo>
                  <a:lnTo>
                    <a:pt x="231" y="333"/>
                  </a:lnTo>
                  <a:lnTo>
                    <a:pt x="614" y="307"/>
                  </a:lnTo>
                  <a:lnTo>
                    <a:pt x="666" y="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6852100" y="3107175"/>
              <a:ext cx="153075" cy="243325"/>
            </a:xfrm>
            <a:custGeom>
              <a:avLst/>
              <a:gdLst/>
              <a:ahLst/>
              <a:cxnLst/>
              <a:rect l="l" t="t" r="r" b="b"/>
              <a:pathLst>
                <a:path w="6123" h="9733" extrusionOk="0">
                  <a:moveTo>
                    <a:pt x="180" y="1"/>
                  </a:moveTo>
                  <a:lnTo>
                    <a:pt x="1" y="8631"/>
                  </a:lnTo>
                  <a:lnTo>
                    <a:pt x="6123" y="9732"/>
                  </a:lnTo>
                  <a:lnTo>
                    <a:pt x="5968" y="263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7001300" y="3104625"/>
              <a:ext cx="149225" cy="245875"/>
            </a:xfrm>
            <a:custGeom>
              <a:avLst/>
              <a:gdLst/>
              <a:ahLst/>
              <a:cxnLst/>
              <a:rect l="l" t="t" r="r" b="b"/>
              <a:pathLst>
                <a:path w="5969" h="9835" extrusionOk="0">
                  <a:moveTo>
                    <a:pt x="5661" y="1"/>
                  </a:moveTo>
                  <a:lnTo>
                    <a:pt x="0" y="2741"/>
                  </a:lnTo>
                  <a:lnTo>
                    <a:pt x="155" y="9834"/>
                  </a:lnTo>
                  <a:lnTo>
                    <a:pt x="5969" y="8401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6869400" y="3089250"/>
              <a:ext cx="135775" cy="261275"/>
            </a:xfrm>
            <a:custGeom>
              <a:avLst/>
              <a:gdLst/>
              <a:ahLst/>
              <a:cxnLst/>
              <a:rect l="l" t="t" r="r" b="b"/>
              <a:pathLst>
                <a:path w="5431" h="10451" extrusionOk="0">
                  <a:moveTo>
                    <a:pt x="846" y="0"/>
                  </a:moveTo>
                  <a:lnTo>
                    <a:pt x="1" y="8401"/>
                  </a:lnTo>
                  <a:lnTo>
                    <a:pt x="5431" y="10451"/>
                  </a:lnTo>
                  <a:lnTo>
                    <a:pt x="5276" y="335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6892450" y="3071325"/>
              <a:ext cx="112725" cy="279175"/>
            </a:xfrm>
            <a:custGeom>
              <a:avLst/>
              <a:gdLst/>
              <a:ahLst/>
              <a:cxnLst/>
              <a:rect l="l" t="t" r="r" b="b"/>
              <a:pathLst>
                <a:path w="4509" h="11167" extrusionOk="0">
                  <a:moveTo>
                    <a:pt x="1563" y="0"/>
                  </a:moveTo>
                  <a:lnTo>
                    <a:pt x="1" y="8068"/>
                  </a:lnTo>
                  <a:lnTo>
                    <a:pt x="4509" y="11166"/>
                  </a:lnTo>
                  <a:lnTo>
                    <a:pt x="4509" y="11166"/>
                  </a:lnTo>
                  <a:lnTo>
                    <a:pt x="4354" y="4073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7001300" y="3089900"/>
              <a:ext cx="129375" cy="260600"/>
            </a:xfrm>
            <a:custGeom>
              <a:avLst/>
              <a:gdLst/>
              <a:ahLst/>
              <a:cxnLst/>
              <a:rect l="l" t="t" r="r" b="b"/>
              <a:pathLst>
                <a:path w="5175" h="10424" extrusionOk="0">
                  <a:moveTo>
                    <a:pt x="4279" y="0"/>
                  </a:moveTo>
                  <a:lnTo>
                    <a:pt x="0" y="3330"/>
                  </a:lnTo>
                  <a:lnTo>
                    <a:pt x="155" y="10423"/>
                  </a:lnTo>
                  <a:lnTo>
                    <a:pt x="5175" y="8068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7001300" y="3071325"/>
              <a:ext cx="105025" cy="279175"/>
            </a:xfrm>
            <a:custGeom>
              <a:avLst/>
              <a:gdLst/>
              <a:ahLst/>
              <a:cxnLst/>
              <a:rect l="l" t="t" r="r" b="b"/>
              <a:pathLst>
                <a:path w="4201" h="11167" extrusionOk="0">
                  <a:moveTo>
                    <a:pt x="2663" y="0"/>
                  </a:moveTo>
                  <a:lnTo>
                    <a:pt x="0" y="4073"/>
                  </a:lnTo>
                  <a:lnTo>
                    <a:pt x="154" y="11166"/>
                  </a:lnTo>
                  <a:lnTo>
                    <a:pt x="4200" y="7966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6994900" y="3168025"/>
              <a:ext cx="12800" cy="231150"/>
            </a:xfrm>
            <a:custGeom>
              <a:avLst/>
              <a:gdLst/>
              <a:ahLst/>
              <a:cxnLst/>
              <a:rect l="l" t="t" r="r" b="b"/>
              <a:pathLst>
                <a:path w="512" h="9246" extrusionOk="0">
                  <a:moveTo>
                    <a:pt x="154" y="0"/>
                  </a:moveTo>
                  <a:lnTo>
                    <a:pt x="0" y="9246"/>
                  </a:lnTo>
                  <a:lnTo>
                    <a:pt x="512" y="924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6925075" y="3107175"/>
              <a:ext cx="64725" cy="119750"/>
            </a:xfrm>
            <a:custGeom>
              <a:avLst/>
              <a:gdLst/>
              <a:ahLst/>
              <a:cxnLst/>
              <a:rect l="l" t="t" r="r" b="b"/>
              <a:pathLst>
                <a:path w="2589" h="4790" extrusionOk="0">
                  <a:moveTo>
                    <a:pt x="488" y="1"/>
                  </a:moveTo>
                  <a:lnTo>
                    <a:pt x="1" y="2434"/>
                  </a:lnTo>
                  <a:lnTo>
                    <a:pt x="2511" y="4789"/>
                  </a:lnTo>
                  <a:lnTo>
                    <a:pt x="2589" y="256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6919375" y="3181425"/>
              <a:ext cx="67250" cy="62775"/>
            </a:xfrm>
            <a:custGeom>
              <a:avLst/>
              <a:gdLst/>
              <a:ahLst/>
              <a:cxnLst/>
              <a:rect l="l" t="t" r="r" b="b"/>
              <a:pathLst>
                <a:path w="2690" h="2511" extrusionOk="0">
                  <a:moveTo>
                    <a:pt x="77" y="1"/>
                  </a:moveTo>
                  <a:lnTo>
                    <a:pt x="0" y="258"/>
                  </a:lnTo>
                  <a:lnTo>
                    <a:pt x="2638" y="2511"/>
                  </a:lnTo>
                  <a:lnTo>
                    <a:pt x="2689" y="217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6915500" y="3201275"/>
              <a:ext cx="60850" cy="50650"/>
            </a:xfrm>
            <a:custGeom>
              <a:avLst/>
              <a:gdLst/>
              <a:ahLst/>
              <a:cxnLst/>
              <a:rect l="l" t="t" r="r" b="b"/>
              <a:pathLst>
                <a:path w="2434" h="2026" extrusionOk="0">
                  <a:moveTo>
                    <a:pt x="77" y="1"/>
                  </a:moveTo>
                  <a:lnTo>
                    <a:pt x="0" y="231"/>
                  </a:lnTo>
                  <a:lnTo>
                    <a:pt x="2382" y="2025"/>
                  </a:lnTo>
                  <a:lnTo>
                    <a:pt x="2434" y="176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6912950" y="3217300"/>
              <a:ext cx="69200" cy="54475"/>
            </a:xfrm>
            <a:custGeom>
              <a:avLst/>
              <a:gdLst/>
              <a:ahLst/>
              <a:cxnLst/>
              <a:rect l="l" t="t" r="r" b="b"/>
              <a:pathLst>
                <a:path w="2768" h="2179" extrusionOk="0">
                  <a:moveTo>
                    <a:pt x="51" y="1"/>
                  </a:moveTo>
                  <a:lnTo>
                    <a:pt x="0" y="256"/>
                  </a:lnTo>
                  <a:lnTo>
                    <a:pt x="2715" y="2178"/>
                  </a:lnTo>
                  <a:lnTo>
                    <a:pt x="2767" y="187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6909100" y="3233950"/>
              <a:ext cx="75600" cy="58950"/>
            </a:xfrm>
            <a:custGeom>
              <a:avLst/>
              <a:gdLst/>
              <a:ahLst/>
              <a:cxnLst/>
              <a:rect l="l" t="t" r="r" b="b"/>
              <a:pathLst>
                <a:path w="3024" h="2358" extrusionOk="0">
                  <a:moveTo>
                    <a:pt x="77" y="1"/>
                  </a:moveTo>
                  <a:lnTo>
                    <a:pt x="1" y="256"/>
                  </a:lnTo>
                  <a:lnTo>
                    <a:pt x="3023" y="2357"/>
                  </a:lnTo>
                  <a:lnTo>
                    <a:pt x="3023" y="194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6904625" y="3251900"/>
              <a:ext cx="68525" cy="51225"/>
            </a:xfrm>
            <a:custGeom>
              <a:avLst/>
              <a:gdLst/>
              <a:ahLst/>
              <a:cxnLst/>
              <a:rect l="l" t="t" r="r" b="b"/>
              <a:pathLst>
                <a:path w="2741" h="2049" extrusionOk="0">
                  <a:moveTo>
                    <a:pt x="52" y="0"/>
                  </a:moveTo>
                  <a:lnTo>
                    <a:pt x="1" y="281"/>
                  </a:lnTo>
                  <a:lnTo>
                    <a:pt x="2638" y="2048"/>
                  </a:lnTo>
                  <a:lnTo>
                    <a:pt x="2741" y="169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7010925" y="3100800"/>
              <a:ext cx="53825" cy="83250"/>
            </a:xfrm>
            <a:custGeom>
              <a:avLst/>
              <a:gdLst/>
              <a:ahLst/>
              <a:cxnLst/>
              <a:rect l="l" t="t" r="r" b="b"/>
              <a:pathLst>
                <a:path w="2153" h="3330" extrusionOk="0">
                  <a:moveTo>
                    <a:pt x="2074" y="0"/>
                  </a:moveTo>
                  <a:lnTo>
                    <a:pt x="0" y="2972"/>
                  </a:lnTo>
                  <a:lnTo>
                    <a:pt x="51" y="3330"/>
                  </a:lnTo>
                  <a:lnTo>
                    <a:pt x="2152" y="307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012825" y="3119975"/>
              <a:ext cx="57025" cy="78425"/>
            </a:xfrm>
            <a:custGeom>
              <a:avLst/>
              <a:gdLst/>
              <a:ahLst/>
              <a:cxnLst/>
              <a:rect l="l" t="t" r="r" b="b"/>
              <a:pathLst>
                <a:path w="2281" h="3137" extrusionOk="0">
                  <a:moveTo>
                    <a:pt x="2204" y="0"/>
                  </a:moveTo>
                  <a:lnTo>
                    <a:pt x="1" y="2895"/>
                  </a:lnTo>
                  <a:lnTo>
                    <a:pt x="35" y="3136"/>
                  </a:lnTo>
                  <a:lnTo>
                    <a:pt x="2281" y="360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7016025" y="3152000"/>
              <a:ext cx="55750" cy="67875"/>
            </a:xfrm>
            <a:custGeom>
              <a:avLst/>
              <a:gdLst/>
              <a:ahLst/>
              <a:cxnLst/>
              <a:rect l="l" t="t" r="r" b="b"/>
              <a:pathLst>
                <a:path w="2230" h="2715" extrusionOk="0">
                  <a:moveTo>
                    <a:pt x="2153" y="0"/>
                  </a:moveTo>
                  <a:lnTo>
                    <a:pt x="1" y="2357"/>
                  </a:lnTo>
                  <a:lnTo>
                    <a:pt x="1" y="2715"/>
                  </a:lnTo>
                  <a:lnTo>
                    <a:pt x="2229" y="358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4"/>
            <p:cNvSpPr/>
            <p:nvPr/>
          </p:nvSpPr>
          <p:spPr>
            <a:xfrm>
              <a:off x="7016025" y="3176950"/>
              <a:ext cx="53825" cy="59600"/>
            </a:xfrm>
            <a:custGeom>
              <a:avLst/>
              <a:gdLst/>
              <a:ahLst/>
              <a:cxnLst/>
              <a:rect l="l" t="t" r="r" b="b"/>
              <a:pathLst>
                <a:path w="2153" h="2384" extrusionOk="0">
                  <a:moveTo>
                    <a:pt x="2101" y="1"/>
                  </a:moveTo>
                  <a:lnTo>
                    <a:pt x="1" y="2076"/>
                  </a:lnTo>
                  <a:lnTo>
                    <a:pt x="1" y="2383"/>
                  </a:lnTo>
                  <a:lnTo>
                    <a:pt x="2153" y="359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>
              <a:off x="7082600" y="3255700"/>
              <a:ext cx="12850" cy="20550"/>
            </a:xfrm>
            <a:custGeom>
              <a:avLst/>
              <a:gdLst/>
              <a:ahLst/>
              <a:cxnLst/>
              <a:rect l="l" t="t" r="r" b="b"/>
              <a:pathLst>
                <a:path w="514" h="822" extrusionOk="0">
                  <a:moveTo>
                    <a:pt x="335" y="0"/>
                  </a:moveTo>
                  <a:lnTo>
                    <a:pt x="1" y="257"/>
                  </a:lnTo>
                  <a:lnTo>
                    <a:pt x="78" y="821"/>
                  </a:lnTo>
                  <a:lnTo>
                    <a:pt x="514" y="46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6837400" y="3309500"/>
              <a:ext cx="21800" cy="30775"/>
            </a:xfrm>
            <a:custGeom>
              <a:avLst/>
              <a:gdLst/>
              <a:ahLst/>
              <a:cxnLst/>
              <a:rect l="l" t="t" r="r" b="b"/>
              <a:pathLst>
                <a:path w="872" h="1231" extrusionOk="0">
                  <a:moveTo>
                    <a:pt x="1" y="0"/>
                  </a:moveTo>
                  <a:lnTo>
                    <a:pt x="1" y="1077"/>
                  </a:lnTo>
                  <a:lnTo>
                    <a:pt x="872" y="1230"/>
                  </a:lnTo>
                  <a:lnTo>
                    <a:pt x="872" y="1230"/>
                  </a:lnTo>
                  <a:lnTo>
                    <a:pt x="846" y="949"/>
                  </a:lnTo>
                  <a:lnTo>
                    <a:pt x="335" y="615"/>
                  </a:lnTo>
                  <a:lnTo>
                    <a:pt x="283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64"/>
          <p:cNvGrpSpPr/>
          <p:nvPr/>
        </p:nvGrpSpPr>
        <p:grpSpPr>
          <a:xfrm rot="-1760787">
            <a:off x="6399620" y="474776"/>
            <a:ext cx="853412" cy="1050274"/>
            <a:chOff x="5453225" y="2543150"/>
            <a:chExt cx="266400" cy="327875"/>
          </a:xfrm>
        </p:grpSpPr>
        <p:sp>
          <p:nvSpPr>
            <p:cNvPr id="1434" name="Google Shape;1434;p64"/>
            <p:cNvSpPr/>
            <p:nvPr/>
          </p:nvSpPr>
          <p:spPr>
            <a:xfrm>
              <a:off x="5678625" y="2553400"/>
              <a:ext cx="41000" cy="307350"/>
            </a:xfrm>
            <a:custGeom>
              <a:avLst/>
              <a:gdLst/>
              <a:ahLst/>
              <a:cxnLst/>
              <a:rect l="l" t="t" r="r" b="b"/>
              <a:pathLst>
                <a:path w="1640" h="12294" extrusionOk="0">
                  <a:moveTo>
                    <a:pt x="1639" y="0"/>
                  </a:moveTo>
                  <a:lnTo>
                    <a:pt x="0" y="77"/>
                  </a:lnTo>
                  <a:lnTo>
                    <a:pt x="0" y="12294"/>
                  </a:lnTo>
                  <a:lnTo>
                    <a:pt x="1639" y="1224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4"/>
            <p:cNvSpPr/>
            <p:nvPr/>
          </p:nvSpPr>
          <p:spPr>
            <a:xfrm>
              <a:off x="5668375" y="2565575"/>
              <a:ext cx="41025" cy="281725"/>
            </a:xfrm>
            <a:custGeom>
              <a:avLst/>
              <a:gdLst/>
              <a:ahLst/>
              <a:cxnLst/>
              <a:rect l="l" t="t" r="r" b="b"/>
              <a:pathLst>
                <a:path w="1641" h="11269" extrusionOk="0">
                  <a:moveTo>
                    <a:pt x="1536" y="0"/>
                  </a:moveTo>
                  <a:lnTo>
                    <a:pt x="1" y="77"/>
                  </a:lnTo>
                  <a:lnTo>
                    <a:pt x="1" y="11269"/>
                  </a:lnTo>
                  <a:lnTo>
                    <a:pt x="1640" y="11166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4"/>
            <p:cNvSpPr/>
            <p:nvPr/>
          </p:nvSpPr>
          <p:spPr>
            <a:xfrm>
              <a:off x="5453225" y="2543150"/>
              <a:ext cx="243350" cy="327875"/>
            </a:xfrm>
            <a:custGeom>
              <a:avLst/>
              <a:gdLst/>
              <a:ahLst/>
              <a:cxnLst/>
              <a:rect l="l" t="t" r="r" b="b"/>
              <a:pathLst>
                <a:path w="9734" h="13115" extrusionOk="0">
                  <a:moveTo>
                    <a:pt x="794" y="1"/>
                  </a:moveTo>
                  <a:lnTo>
                    <a:pt x="0" y="13114"/>
                  </a:lnTo>
                  <a:lnTo>
                    <a:pt x="9733" y="13114"/>
                  </a:lnTo>
                  <a:lnTo>
                    <a:pt x="9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5482700" y="2565575"/>
              <a:ext cx="192100" cy="276625"/>
            </a:xfrm>
            <a:custGeom>
              <a:avLst/>
              <a:gdLst/>
              <a:ahLst/>
              <a:cxnLst/>
              <a:rect l="l" t="t" r="r" b="b"/>
              <a:pathLst>
                <a:path w="7684" h="11065" extrusionOk="0">
                  <a:moveTo>
                    <a:pt x="7171" y="485"/>
                  </a:moveTo>
                  <a:lnTo>
                    <a:pt x="7171" y="10168"/>
                  </a:lnTo>
                  <a:lnTo>
                    <a:pt x="716" y="10347"/>
                  </a:lnTo>
                  <a:lnTo>
                    <a:pt x="1152" y="664"/>
                  </a:lnTo>
                  <a:lnTo>
                    <a:pt x="7171" y="485"/>
                  </a:lnTo>
                  <a:close/>
                  <a:moveTo>
                    <a:pt x="512" y="0"/>
                  </a:moveTo>
                  <a:lnTo>
                    <a:pt x="0" y="11064"/>
                  </a:lnTo>
                  <a:lnTo>
                    <a:pt x="7684" y="11064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5566575" y="2610375"/>
              <a:ext cx="29475" cy="48675"/>
            </a:xfrm>
            <a:custGeom>
              <a:avLst/>
              <a:gdLst/>
              <a:ahLst/>
              <a:cxnLst/>
              <a:rect l="l" t="t" r="r" b="b"/>
              <a:pathLst>
                <a:path w="1179" h="1947" extrusionOk="0">
                  <a:moveTo>
                    <a:pt x="563" y="1"/>
                  </a:moveTo>
                  <a:lnTo>
                    <a:pt x="1" y="1230"/>
                  </a:lnTo>
                  <a:lnTo>
                    <a:pt x="589" y="1947"/>
                  </a:lnTo>
                  <a:lnTo>
                    <a:pt x="1178" y="1410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5535175" y="2673775"/>
              <a:ext cx="94800" cy="61500"/>
            </a:xfrm>
            <a:custGeom>
              <a:avLst/>
              <a:gdLst/>
              <a:ahLst/>
              <a:cxnLst/>
              <a:rect l="l" t="t" r="r" b="b"/>
              <a:pathLst>
                <a:path w="3792" h="2460" extrusionOk="0">
                  <a:moveTo>
                    <a:pt x="1896" y="0"/>
                  </a:moveTo>
                  <a:cubicBezTo>
                    <a:pt x="1154" y="0"/>
                    <a:pt x="1" y="1563"/>
                    <a:pt x="1" y="1563"/>
                  </a:cubicBezTo>
                  <a:cubicBezTo>
                    <a:pt x="1" y="1563"/>
                    <a:pt x="974" y="2459"/>
                    <a:pt x="1845" y="2459"/>
                  </a:cubicBezTo>
                  <a:cubicBezTo>
                    <a:pt x="2715" y="2459"/>
                    <a:pt x="3792" y="1358"/>
                    <a:pt x="3792" y="1358"/>
                  </a:cubicBezTo>
                  <a:cubicBezTo>
                    <a:pt x="3792" y="1358"/>
                    <a:pt x="2639" y="0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5553125" y="2685950"/>
              <a:ext cx="61475" cy="35900"/>
            </a:xfrm>
            <a:custGeom>
              <a:avLst/>
              <a:gdLst/>
              <a:ahLst/>
              <a:cxnLst/>
              <a:rect l="l" t="t" r="r" b="b"/>
              <a:pathLst>
                <a:path w="2459" h="1436" extrusionOk="0">
                  <a:moveTo>
                    <a:pt x="1152" y="1"/>
                  </a:moveTo>
                  <a:cubicBezTo>
                    <a:pt x="720" y="1"/>
                    <a:pt x="0" y="718"/>
                    <a:pt x="0" y="718"/>
                  </a:cubicBezTo>
                  <a:cubicBezTo>
                    <a:pt x="0" y="718"/>
                    <a:pt x="820" y="1435"/>
                    <a:pt x="1152" y="1435"/>
                  </a:cubicBezTo>
                  <a:lnTo>
                    <a:pt x="1152" y="1434"/>
                  </a:lnTo>
                  <a:cubicBezTo>
                    <a:pt x="1685" y="1434"/>
                    <a:pt x="2459" y="871"/>
                    <a:pt x="2459" y="871"/>
                  </a:cubicBezTo>
                  <a:cubicBezTo>
                    <a:pt x="2459" y="871"/>
                    <a:pt x="1585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5564025" y="2680800"/>
              <a:ext cx="36500" cy="25625"/>
            </a:xfrm>
            <a:custGeom>
              <a:avLst/>
              <a:gdLst/>
              <a:ahLst/>
              <a:cxnLst/>
              <a:rect l="l" t="t" r="r" b="b"/>
              <a:pathLst>
                <a:path w="1460" h="1025" extrusionOk="0">
                  <a:moveTo>
                    <a:pt x="716" y="1"/>
                  </a:moveTo>
                  <a:lnTo>
                    <a:pt x="0" y="462"/>
                  </a:lnTo>
                  <a:cubicBezTo>
                    <a:pt x="0" y="462"/>
                    <a:pt x="435" y="1025"/>
                    <a:pt x="716" y="1025"/>
                  </a:cubicBezTo>
                  <a:cubicBezTo>
                    <a:pt x="999" y="1025"/>
                    <a:pt x="1459" y="462"/>
                    <a:pt x="1459" y="462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5610750" y="2653925"/>
              <a:ext cx="29475" cy="21800"/>
            </a:xfrm>
            <a:custGeom>
              <a:avLst/>
              <a:gdLst/>
              <a:ahLst/>
              <a:cxnLst/>
              <a:rect l="l" t="t" r="r" b="b"/>
              <a:pathLst>
                <a:path w="1179" h="872" extrusionOk="0">
                  <a:moveTo>
                    <a:pt x="1178" y="0"/>
                  </a:moveTo>
                  <a:lnTo>
                    <a:pt x="1" y="256"/>
                  </a:lnTo>
                  <a:lnTo>
                    <a:pt x="52" y="871"/>
                  </a:lnTo>
                  <a:lnTo>
                    <a:pt x="871" y="794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5520450" y="2656475"/>
              <a:ext cx="32700" cy="19250"/>
            </a:xfrm>
            <a:custGeom>
              <a:avLst/>
              <a:gdLst/>
              <a:ahLst/>
              <a:cxnLst/>
              <a:rect l="l" t="t" r="r" b="b"/>
              <a:pathLst>
                <a:path w="1308" h="770" extrusionOk="0">
                  <a:moveTo>
                    <a:pt x="0" y="1"/>
                  </a:moveTo>
                  <a:lnTo>
                    <a:pt x="615" y="769"/>
                  </a:lnTo>
                  <a:lnTo>
                    <a:pt x="1282" y="769"/>
                  </a:lnTo>
                  <a:lnTo>
                    <a:pt x="1307" y="1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5567850" y="2745475"/>
              <a:ext cx="29475" cy="39075"/>
            </a:xfrm>
            <a:custGeom>
              <a:avLst/>
              <a:gdLst/>
              <a:ahLst/>
              <a:cxnLst/>
              <a:rect l="l" t="t" r="r" b="b"/>
              <a:pathLst>
                <a:path w="1179" h="1563" extrusionOk="0">
                  <a:moveTo>
                    <a:pt x="614" y="0"/>
                  </a:moveTo>
                  <a:lnTo>
                    <a:pt x="1" y="615"/>
                  </a:lnTo>
                  <a:lnTo>
                    <a:pt x="589" y="1563"/>
                  </a:lnTo>
                  <a:lnTo>
                    <a:pt x="1178" y="794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5617150" y="2731400"/>
              <a:ext cx="23075" cy="18600"/>
            </a:xfrm>
            <a:custGeom>
              <a:avLst/>
              <a:gdLst/>
              <a:ahLst/>
              <a:cxnLst/>
              <a:rect l="l" t="t" r="r" b="b"/>
              <a:pathLst>
                <a:path w="923" h="744" extrusionOk="0">
                  <a:moveTo>
                    <a:pt x="51" y="1"/>
                  </a:moveTo>
                  <a:lnTo>
                    <a:pt x="0" y="563"/>
                  </a:lnTo>
                  <a:lnTo>
                    <a:pt x="922" y="744"/>
                  </a:lnTo>
                  <a:lnTo>
                    <a:pt x="820" y="7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5518525" y="2732050"/>
              <a:ext cx="30150" cy="17325"/>
            </a:xfrm>
            <a:custGeom>
              <a:avLst/>
              <a:gdLst/>
              <a:ahLst/>
              <a:cxnLst/>
              <a:rect l="l" t="t" r="r" b="b"/>
              <a:pathLst>
                <a:path w="1206" h="693" extrusionOk="0">
                  <a:moveTo>
                    <a:pt x="667" y="0"/>
                  </a:moveTo>
                  <a:lnTo>
                    <a:pt x="1" y="614"/>
                  </a:lnTo>
                  <a:lnTo>
                    <a:pt x="820" y="692"/>
                  </a:lnTo>
                  <a:lnTo>
                    <a:pt x="1205" y="12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5510225" y="2790325"/>
              <a:ext cx="28175" cy="23700"/>
            </a:xfrm>
            <a:custGeom>
              <a:avLst/>
              <a:gdLst/>
              <a:ahLst/>
              <a:cxnLst/>
              <a:rect l="l" t="t" r="r" b="b"/>
              <a:pathLst>
                <a:path w="1127" h="948" extrusionOk="0">
                  <a:moveTo>
                    <a:pt x="0" y="0"/>
                  </a:moveTo>
                  <a:lnTo>
                    <a:pt x="0" y="948"/>
                  </a:lnTo>
                  <a:lnTo>
                    <a:pt x="1127" y="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5627400" y="2781325"/>
              <a:ext cx="25625" cy="29475"/>
            </a:xfrm>
            <a:custGeom>
              <a:avLst/>
              <a:gdLst/>
              <a:ahLst/>
              <a:cxnLst/>
              <a:rect l="l" t="t" r="r" b="b"/>
              <a:pathLst>
                <a:path w="1025" h="1179" extrusionOk="0">
                  <a:moveTo>
                    <a:pt x="1025" y="1"/>
                  </a:moveTo>
                  <a:lnTo>
                    <a:pt x="1" y="1178"/>
                  </a:lnTo>
                  <a:lnTo>
                    <a:pt x="1025" y="110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5517900" y="2589250"/>
              <a:ext cx="25650" cy="24350"/>
            </a:xfrm>
            <a:custGeom>
              <a:avLst/>
              <a:gdLst/>
              <a:ahLst/>
              <a:cxnLst/>
              <a:rect l="l" t="t" r="r" b="b"/>
              <a:pathLst>
                <a:path w="1026" h="974" extrusionOk="0">
                  <a:moveTo>
                    <a:pt x="1026" y="1"/>
                  </a:moveTo>
                  <a:lnTo>
                    <a:pt x="77" y="52"/>
                  </a:lnTo>
                  <a:lnTo>
                    <a:pt x="0" y="974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5631875" y="2586050"/>
              <a:ext cx="23075" cy="19250"/>
            </a:xfrm>
            <a:custGeom>
              <a:avLst/>
              <a:gdLst/>
              <a:ahLst/>
              <a:cxnLst/>
              <a:rect l="l" t="t" r="r" b="b"/>
              <a:pathLst>
                <a:path w="923" h="770" extrusionOk="0">
                  <a:moveTo>
                    <a:pt x="1" y="1"/>
                  </a:moveTo>
                  <a:lnTo>
                    <a:pt x="870" y="76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64"/>
          <p:cNvGrpSpPr/>
          <p:nvPr/>
        </p:nvGrpSpPr>
        <p:grpSpPr>
          <a:xfrm>
            <a:off x="2384989" y="3161961"/>
            <a:ext cx="456758" cy="448252"/>
            <a:chOff x="3763184" y="3817357"/>
            <a:chExt cx="363314" cy="356576"/>
          </a:xfrm>
        </p:grpSpPr>
        <p:sp>
          <p:nvSpPr>
            <p:cNvPr id="1452" name="Google Shape;1452;p64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64"/>
          <p:cNvGrpSpPr/>
          <p:nvPr/>
        </p:nvGrpSpPr>
        <p:grpSpPr>
          <a:xfrm>
            <a:off x="1624799" y="3161961"/>
            <a:ext cx="456264" cy="448615"/>
            <a:chOff x="3314750" y="3817357"/>
            <a:chExt cx="362920" cy="356865"/>
          </a:xfrm>
        </p:grpSpPr>
        <p:grpSp>
          <p:nvGrpSpPr>
            <p:cNvPr id="1458" name="Google Shape;1458;p64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459" name="Google Shape;1459;p64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4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64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462" name="Google Shape;1462;p6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4" name="Google Shape;1464;p64"/>
          <p:cNvGrpSpPr/>
          <p:nvPr/>
        </p:nvGrpSpPr>
        <p:grpSpPr>
          <a:xfrm>
            <a:off x="864609" y="3161961"/>
            <a:ext cx="456264" cy="448615"/>
            <a:chOff x="2866317" y="3817357"/>
            <a:chExt cx="362920" cy="356865"/>
          </a:xfrm>
        </p:grpSpPr>
        <p:sp>
          <p:nvSpPr>
            <p:cNvPr id="1465" name="Google Shape;1465;p6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64"/>
          <p:cNvGrpSpPr/>
          <p:nvPr/>
        </p:nvGrpSpPr>
        <p:grpSpPr>
          <a:xfrm>
            <a:off x="3145673" y="3161915"/>
            <a:ext cx="456297" cy="448252"/>
            <a:chOff x="2117708" y="4628982"/>
            <a:chExt cx="362947" cy="356576"/>
          </a:xfrm>
        </p:grpSpPr>
        <p:grpSp>
          <p:nvGrpSpPr>
            <p:cNvPr id="1469" name="Google Shape;1469;p64"/>
            <p:cNvGrpSpPr/>
            <p:nvPr/>
          </p:nvGrpSpPr>
          <p:grpSpPr>
            <a:xfrm>
              <a:off x="2117708" y="4628982"/>
              <a:ext cx="362947" cy="356576"/>
              <a:chOff x="5557286" y="3817357"/>
              <a:chExt cx="362947" cy="356576"/>
            </a:xfrm>
          </p:grpSpPr>
          <p:sp>
            <p:nvSpPr>
              <p:cNvPr id="1470" name="Google Shape;1470;p64"/>
              <p:cNvSpPr/>
              <p:nvPr/>
            </p:nvSpPr>
            <p:spPr>
              <a:xfrm>
                <a:off x="5557286" y="3817357"/>
                <a:ext cx="35689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68" y="13598"/>
                      <a:pt x="13613" y="10552"/>
                      <a:pt x="13613" y="6799"/>
                    </a:cubicBezTo>
                    <a:cubicBezTo>
                      <a:pt x="13613" y="3046"/>
                      <a:pt x="10568" y="0"/>
                      <a:pt x="6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64"/>
              <p:cNvSpPr/>
              <p:nvPr/>
            </p:nvSpPr>
            <p:spPr>
              <a:xfrm>
                <a:off x="5712453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95" y="0"/>
                    </a:moveTo>
                    <a:cubicBezTo>
                      <a:pt x="592" y="0"/>
                      <a:pt x="289" y="15"/>
                      <a:pt x="0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0" y="13541"/>
                    </a:cubicBezTo>
                    <a:cubicBezTo>
                      <a:pt x="306" y="13581"/>
                      <a:pt x="609" y="13601"/>
                      <a:pt x="909" y="13601"/>
                    </a:cubicBezTo>
                    <a:cubicBezTo>
                      <a:pt x="4430" y="13601"/>
                      <a:pt x="7441" y="10865"/>
                      <a:pt x="7680" y="7247"/>
                    </a:cubicBezTo>
                    <a:cubicBezTo>
                      <a:pt x="7925" y="3320"/>
                      <a:pt x="4822" y="0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64"/>
            <p:cNvSpPr/>
            <p:nvPr/>
          </p:nvSpPr>
          <p:spPr>
            <a:xfrm>
              <a:off x="2179072" y="4725825"/>
              <a:ext cx="234165" cy="163176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141</Words>
  <Application>Microsoft Office PowerPoint</Application>
  <PresentationFormat>On-screen Show 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Bebas Neue</vt:lpstr>
      <vt:lpstr>Roboto Slab</vt:lpstr>
      <vt:lpstr>Roboto Slab SemiBold</vt:lpstr>
      <vt:lpstr>Crete Round</vt:lpstr>
      <vt:lpstr>Arial</vt:lpstr>
      <vt:lpstr>Brazilian Literature Thesis by Slidesgo</vt:lpstr>
      <vt:lpstr>Pengertian  Redux, HOC</vt:lpstr>
      <vt:lpstr>Redux</vt:lpstr>
      <vt:lpstr>PowerPoint Presentation</vt:lpstr>
      <vt:lpstr>HOC</vt:lpstr>
      <vt:lpstr>PowerPoint Presentation</vt:lpstr>
      <vt:lpstr>Demo Project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NodeJS, Express, MySQL, dan API </dc:title>
  <cp:lastModifiedBy>arin iffana</cp:lastModifiedBy>
  <cp:revision>9</cp:revision>
  <dcterms:modified xsi:type="dcterms:W3CDTF">2022-05-17T05:14:28Z</dcterms:modified>
</cp:coreProperties>
</file>