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9" r:id="rId3"/>
    <p:sldId id="260" r:id="rId4"/>
    <p:sldId id="284" r:id="rId5"/>
    <p:sldId id="285" r:id="rId6"/>
    <p:sldId id="264" r:id="rId7"/>
    <p:sldId id="265" r:id="rId8"/>
    <p:sldId id="28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rete Round" panose="020B0604020202020204" charset="0"/>
      <p:regular r:id="rId12"/>
      <p:italic r:id="rId13"/>
    </p:embeddedFont>
    <p:embeddedFont>
      <p:font typeface="PT Serif" panose="020A0603040505020204" pitchFamily="18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Roboto Slab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5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1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67" r:id="rId6"/>
    <p:sldLayoutId id="214748367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280229" y="1510171"/>
            <a:ext cx="5053229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Pengertian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3600" dirty="0"/>
              <a:t>React Native</a:t>
            </a:r>
            <a:endParaRPr sz="36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198042" y="2744330"/>
            <a:ext cx="2747915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Penjelasan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	React Native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framework 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berbasis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JavaScript yang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mengembangkan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mobile di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operasi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secara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bersamaan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Android dan iOS. React Native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pertama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kali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diluncurkan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tahun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2015 oleh Facebook dan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bersifat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200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open source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</a:t>
            </a:r>
          </a:p>
          <a:p>
            <a:pPr algn="l"/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	Salah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kelebihan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 Native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developer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perlu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banyak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versi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kompatibel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2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bebra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pa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system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operasi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android.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Contohnya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Ketika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android dan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ios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perlu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kode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kotlin</a:t>
            </a:r>
            <a:r>
              <a:rPr lang="en-ID" sz="1200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dan swift</a:t>
            </a:r>
            <a:endParaRPr lang="en-ID" sz="1200" b="0" i="0" dirty="0">
              <a:solidFill>
                <a:srgbClr val="555555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340828" y="2744333"/>
            <a:ext cx="2518234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Kelebihan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772622" y="730900"/>
            <a:ext cx="1654645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7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Pengembang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hanya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perlu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operasi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Android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maupun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iOS,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menghemat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banyak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React Native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framework 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dibangun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library JavaScript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sudah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populer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Penggunaan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framework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menarik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minat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para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developer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mencoba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meningkatkan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kemampuannya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multi-platform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6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1072879" y="3027499"/>
            <a:ext cx="3593462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Cara Kerja</a:t>
            </a:r>
            <a:endParaRPr sz="44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03.</a:t>
            </a:r>
            <a:endParaRPr dirty="0"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E4D5-F149-4F07-B0D7-CB801311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 rot="131870">
            <a:off x="1098587" y="1080342"/>
            <a:ext cx="6912967" cy="327934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 rot="-10799996">
            <a:off x="1643602" y="904554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1" name="Google Shape;601;p46"/>
          <p:cNvSpPr/>
          <p:nvPr/>
        </p:nvSpPr>
        <p:spPr>
          <a:xfrm rot="4">
            <a:off x="6911884" y="4027171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A5D9B-2D91-4DAC-8543-827523E6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601" y="1444750"/>
            <a:ext cx="5891100" cy="2679587"/>
          </a:xfrm>
        </p:spPr>
        <p:txBody>
          <a:bodyPr/>
          <a:lstStyle/>
          <a:p>
            <a:pPr marL="139700" indent="0" algn="l"/>
            <a:r>
              <a:rPr lang="en-ID" sz="1400" b="0" i="0" dirty="0">
                <a:solidFill>
                  <a:srgbClr val="36344D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-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Developer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kode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React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membangun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interface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aplikasi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;</a:t>
            </a:r>
          </a:p>
          <a:p>
            <a:pPr marL="139700" indent="0" algn="l"/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-Kode React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diinterpretasikan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menjadi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JavaScript agar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nantinya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bisa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aplikasi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mobile;</a:t>
            </a:r>
          </a:p>
          <a:p>
            <a:pPr marL="139700" indent="0" algn="l"/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-React Native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fitur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bridge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mengolah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codebase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menjadi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Native Module (Android Module, iOS Module);</a:t>
            </a:r>
          </a:p>
          <a:p>
            <a:pPr marL="139700" indent="0" algn="l"/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-Native Module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siap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di platform yang </a:t>
            </a:r>
            <a:r>
              <a:rPr lang="en-ID" sz="1200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bersangkutan</a:t>
            </a:r>
            <a:r>
              <a:rPr lang="en-ID" sz="1200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/>
            <a:endParaRPr lang="en-ID" sz="1400" b="0" i="0" dirty="0">
              <a:solidFill>
                <a:srgbClr val="36344D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Demo Project !</a:t>
            </a:r>
            <a:endParaRPr sz="40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216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Slab</vt:lpstr>
      <vt:lpstr>Arial</vt:lpstr>
      <vt:lpstr>Roboto Slab SemiBold</vt:lpstr>
      <vt:lpstr>PT Serif</vt:lpstr>
      <vt:lpstr>Bebas Neue</vt:lpstr>
      <vt:lpstr>Crete Round</vt:lpstr>
      <vt:lpstr>Brazilian Literature Thesis by Slidesgo</vt:lpstr>
      <vt:lpstr>Pengertian  React Native</vt:lpstr>
      <vt:lpstr>Penjelasan</vt:lpstr>
      <vt:lpstr>PowerPoint Presentation</vt:lpstr>
      <vt:lpstr>Kelebihan</vt:lpstr>
      <vt:lpstr>PowerPoint Presentation</vt:lpstr>
      <vt:lpstr>Cara Kerja</vt:lpstr>
      <vt:lpstr>PowerPoint Presentation</vt:lpstr>
      <vt:lpstr>Demo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10</cp:revision>
  <dcterms:modified xsi:type="dcterms:W3CDTF">2022-06-16T05:36:58Z</dcterms:modified>
</cp:coreProperties>
</file>