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a:t>
            </a:r>
            <a:r>
              <a:rPr lang="en-IN" sz="2400" b="1" dirty="0"/>
              <a:t> J AROCKIA RINISH </a:t>
            </a:r>
            <a:endParaRPr lang="en-US" sz="2400" b="1" dirty="0"/>
          </a:p>
          <a:p>
            <a:r>
              <a:rPr lang="en-US" sz="2400" b="1" dirty="0"/>
              <a:t>REGISTER NO AND NMID: </a:t>
            </a:r>
            <a:r>
              <a:rPr lang="en-IN" sz="2400" b="1" dirty="0"/>
              <a:t>9E7E54FEE60EADDBC7942D833B8B3DEC</a:t>
            </a:r>
            <a:endParaRPr lang="en-US"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D4C359D-995A-1053-A5F3-E29B3BFFB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326566"/>
            <a:ext cx="6182948"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Rinish A</cp:lastModifiedBy>
  <cp:revision>31</cp:revision>
  <dcterms:created xsi:type="dcterms:W3CDTF">2024-03-29T15:07:22Z</dcterms:created>
  <dcterms:modified xsi:type="dcterms:W3CDTF">2025-09-04T07:40:22Z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