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D2847-C981-4AF9-A1AD-A46FED270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D2847-C981-4AF9-A1AD-A46FED270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C8F3-0445-4B92-B65E-93D17307E2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sz="2000" dirty="0">
                <a:solidFill>
                  <a:schemeClr val="tx1"/>
                </a:solidFill>
                <a:cs typeface="Arial" pitchFamily="34" charset="0"/>
              </a:rPr>
              <a:t>Team Name-  Team Albatross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cs typeface="Arial" pitchFamily="34" charset="0"/>
              </a:rPr>
              <a:t>Team Leader Name-  Arin Jain</a:t>
            </a:r>
          </a:p>
          <a:p>
            <a:pPr algn="l"/>
            <a:r>
              <a:rPr lang="en-IN" sz="2000" dirty="0">
                <a:solidFill>
                  <a:schemeClr val="tx1"/>
                </a:solidFill>
                <a:cs typeface="Arial" pitchFamily="34" charset="0"/>
              </a:rPr>
              <a:t>Team Leader Email Address- arinjain789@gmail.com</a:t>
            </a:r>
          </a:p>
          <a:p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latin typeface="Arial Black" pitchFamily="34" charset="0"/>
              </a:rPr>
              <a:t>Machine Learning </a:t>
            </a:r>
            <a:br>
              <a:rPr lang="en-US" sz="4000" b="1" dirty="0">
                <a:latin typeface="Arial Black" pitchFamily="34" charset="0"/>
              </a:rPr>
            </a:br>
            <a:r>
              <a:rPr lang="en-US" sz="4000" b="1" dirty="0">
                <a:solidFill>
                  <a:schemeClr val="tx1"/>
                </a:solidFill>
                <a:latin typeface="Arial Black" pitchFamily="34" charset="0"/>
                <a:ea typeface="+mn-lt"/>
                <a:cs typeface="+mn-lt"/>
              </a:rPr>
              <a:t>Hackathon</a:t>
            </a:r>
            <a:endParaRPr lang="en-US" sz="4000" dirty="0">
              <a:solidFill>
                <a:schemeClr val="tx1"/>
              </a:solidFill>
              <a:latin typeface="Arial Black" pitchFamily="34" charset="0"/>
              <a:cs typeface="Calibri"/>
            </a:endParaRPr>
          </a:p>
        </p:txBody>
      </p:sp>
      <p:pic>
        <p:nvPicPr>
          <p:cNvPr id="5" name="Picture 4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357166"/>
            <a:ext cx="2063750" cy="428628"/>
          </a:xfrm>
          <a:prstGeom prst="rect">
            <a:avLst/>
          </a:prstGeom>
        </p:spPr>
      </p:pic>
      <p:pic>
        <p:nvPicPr>
          <p:cNvPr id="6" name="Picture 5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71523"/>
            <a:ext cx="6000792" cy="1357322"/>
          </a:xfrm>
        </p:spPr>
        <p:txBody>
          <a:bodyPr>
            <a:normAutofit/>
          </a:bodyPr>
          <a:lstStyle/>
          <a:p>
            <a:pPr lvl="0" algn="l"/>
            <a:r>
              <a:rPr lang="en-US" sz="2800" b="1" dirty="0">
                <a:latin typeface="Arial Black" pitchFamily="34" charset="0"/>
                <a:ea typeface="Verdana" pitchFamily="34" charset="0"/>
              </a:rPr>
              <a:t>Brief Description of the Problem at hand: 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4" name="Picture 3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86578" y="357166"/>
            <a:ext cx="2063750" cy="428628"/>
          </a:xfrm>
          <a:prstGeom prst="rect">
            <a:avLst/>
          </a:prstGeom>
        </p:spPr>
      </p:pic>
      <p:pic>
        <p:nvPicPr>
          <p:cNvPr id="5" name="Picture 4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85728"/>
            <a:ext cx="1866886" cy="685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051C1-ADC1-19B2-751B-6A5F42AEDF56}"/>
              </a:ext>
            </a:extLst>
          </p:cNvPr>
          <p:cNvSpPr txBox="1"/>
          <p:nvPr/>
        </p:nvSpPr>
        <p:spPr>
          <a:xfrm>
            <a:off x="539552" y="2274838"/>
            <a:ext cx="63184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Given data set contain valuable information such as browser details, IP addresses, geographic locations, search patterns, site </a:t>
            </a:r>
            <a:r>
              <a:rPr lang="en-US" sz="2400" dirty="0" err="1"/>
              <a:t>urls</a:t>
            </a:r>
            <a:r>
              <a:rPr lang="en-US" sz="2400" dirty="0"/>
              <a:t>, and other relevant data. The objective of the hackathon is to build a robust model that can accurately predict whether a user belongs to the HCP category and its specialization id/taxonomy.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5829312" cy="107157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Arial Black" pitchFamily="34" charset="0"/>
                <a:ea typeface="Verdana"/>
                <a:cs typeface="Verdana"/>
                <a:sym typeface="Verdana"/>
              </a:rPr>
              <a:t>Solution proposed and description: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357166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474D08-07F8-3064-4B1E-DCE14FDCA29B}"/>
              </a:ext>
            </a:extLst>
          </p:cNvPr>
          <p:cNvSpPr txBox="1"/>
          <p:nvPr/>
        </p:nvSpPr>
        <p:spPr>
          <a:xfrm>
            <a:off x="500034" y="2274838"/>
            <a:ext cx="78163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So we have to tell whether the given person is Healthcare Professional or not. If yes, then we have to tell its taxonomy(specialization).</a:t>
            </a:r>
          </a:p>
          <a:p>
            <a:endParaRPr lang="en-IN" sz="2400" dirty="0"/>
          </a:p>
          <a:p>
            <a:r>
              <a:rPr lang="en-IN" sz="2400" dirty="0"/>
              <a:t>I separately make neural network for checking given person is Healthcare Professional  or not.</a:t>
            </a:r>
          </a:p>
          <a:p>
            <a:endParaRPr lang="en-IN" sz="2400" dirty="0"/>
          </a:p>
          <a:p>
            <a:r>
              <a:rPr lang="en-IN" sz="2400" dirty="0"/>
              <a:t>Then I use another model to predict taxonomy.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000108"/>
            <a:ext cx="6186502" cy="928694"/>
          </a:xfrm>
        </p:spPr>
        <p:txBody>
          <a:bodyPr>
            <a:norm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800" b="1" dirty="0">
                <a:solidFill>
                  <a:srgbClr val="1D1D1D"/>
                </a:solidFill>
                <a:latin typeface="Arial Black" pitchFamily="34" charset="0"/>
                <a:ea typeface="Verdana"/>
                <a:cs typeface="Verdana"/>
                <a:sym typeface="Verdana"/>
              </a:rPr>
              <a:t>Approach: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14290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D9BFD-067F-6EB8-09A9-5512FCB17DDA}"/>
              </a:ext>
            </a:extLst>
          </p:cNvPr>
          <p:cNvSpPr txBox="1"/>
          <p:nvPr/>
        </p:nvSpPr>
        <p:spPr>
          <a:xfrm>
            <a:off x="542128" y="1965477"/>
            <a:ext cx="85646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For Healthcare Professional classification</a:t>
            </a:r>
          </a:p>
          <a:p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I first fall tokenized the keyword column in data set and done padding of it and then fetch it into my Neural Network. </a:t>
            </a:r>
          </a:p>
          <a:p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I make neural network with 5-Layers.Here are its detail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598012-3831-2F1A-9E20-40EB76A1D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762120"/>
            <a:ext cx="4465707" cy="2682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000108"/>
            <a:ext cx="6186502" cy="928694"/>
          </a:xfrm>
        </p:spPr>
        <p:txBody>
          <a:bodyPr>
            <a:norm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800" b="1" dirty="0">
                <a:solidFill>
                  <a:srgbClr val="1D1D1D"/>
                </a:solidFill>
                <a:latin typeface="Arial Black" pitchFamily="34" charset="0"/>
                <a:ea typeface="Verdana"/>
                <a:cs typeface="Verdana"/>
                <a:sym typeface="Verdana"/>
              </a:rPr>
              <a:t>Approach: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14290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D9BFD-067F-6EB8-09A9-5512FCB17DDA}"/>
              </a:ext>
            </a:extLst>
          </p:cNvPr>
          <p:cNvSpPr txBox="1"/>
          <p:nvPr/>
        </p:nvSpPr>
        <p:spPr>
          <a:xfrm>
            <a:off x="542128" y="1965477"/>
            <a:ext cx="85646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For Taxonomy Prediction</a:t>
            </a:r>
          </a:p>
          <a:p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Same as in case of Healthcare Professional classification.</a:t>
            </a: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I first fall tokenized the keyword and taxonomy column in data set and done padding of it and then fetch the data of only Healthcare Professional into the model.</a:t>
            </a:r>
          </a:p>
          <a:p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I use XGBOOST Regressor from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library for predicting Taxonomy.</a:t>
            </a:r>
          </a:p>
          <a:p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I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1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5972188" cy="1214446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defRPr/>
            </a:pPr>
            <a:r>
              <a:rPr lang="en-US" sz="2800" b="1" dirty="0">
                <a:latin typeface="Arial Black" pitchFamily="34" charset="0"/>
                <a:ea typeface="Verdana"/>
                <a:cs typeface="Verdana"/>
                <a:sym typeface="Verdana"/>
              </a:rPr>
              <a:t>Execution Demo (Video/ Screenshots) of the solution: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85728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CA7295-42CB-1AB3-1FC6-268BBFBED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4" y="2132856"/>
            <a:ext cx="7826418" cy="43590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928670"/>
            <a:ext cx="6186502" cy="1143008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  <a:defRPr/>
            </a:pPr>
            <a:r>
              <a:rPr lang="en-IN" sz="2800" b="1" dirty="0">
                <a:latin typeface="Arial Black" pitchFamily="34" charset="0"/>
                <a:ea typeface="Verdana" panose="020B0604030504040204" pitchFamily="34" charset="0"/>
              </a:rPr>
              <a:t>Source code in ZIP file/</a:t>
            </a:r>
            <a:r>
              <a:rPr lang="en-IN" sz="2800" b="1" dirty="0" err="1">
                <a:latin typeface="Arial Black" pitchFamily="34" charset="0"/>
                <a:ea typeface="Verdana" panose="020B0604030504040204" pitchFamily="34" charset="0"/>
              </a:rPr>
              <a:t>Github</a:t>
            </a:r>
            <a:r>
              <a:rPr lang="en-IN" sz="2800" b="1" dirty="0">
                <a:latin typeface="Arial Black" pitchFamily="34" charset="0"/>
                <a:ea typeface="Verdana" panose="020B0604030504040204" pitchFamily="34" charset="0"/>
              </a:rPr>
              <a:t> URL:</a:t>
            </a: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14290"/>
            <a:ext cx="2063750" cy="428628"/>
          </a:xfrm>
          <a:prstGeom prst="rect">
            <a:avLst/>
          </a:prstGeom>
        </p:spPr>
      </p:pic>
      <p:pic>
        <p:nvPicPr>
          <p:cNvPr id="4" name="Picture 3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783760-F85E-BD5D-39AF-D237F6BB1339}"/>
              </a:ext>
            </a:extLst>
          </p:cNvPr>
          <p:cNvSpPr txBox="1"/>
          <p:nvPr/>
        </p:nvSpPr>
        <p:spPr>
          <a:xfrm>
            <a:off x="571472" y="2276872"/>
            <a:ext cx="6912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https://github.com/arinjain373/Docerecc_ML_Hackathon/blob/main/DOCEREE_ML_Hackathon.ipynb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785818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en-IN" sz="2800" b="1" dirty="0">
                <a:latin typeface="Arial Black" pitchFamily="34" charset="0"/>
                <a:ea typeface="Verdana" panose="020B0604030504040204" pitchFamily="34" charset="0"/>
              </a:rPr>
              <a:t>Additional comments (optional):</a:t>
            </a:r>
          </a:p>
        </p:txBody>
      </p:sp>
      <p:pic>
        <p:nvPicPr>
          <p:cNvPr id="3" name="Picture 2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14290"/>
            <a:ext cx="2063750" cy="428628"/>
          </a:xfrm>
          <a:prstGeom prst="rect">
            <a:avLst/>
          </a:prstGeom>
        </p:spPr>
      </p:pic>
      <p:pic>
        <p:nvPicPr>
          <p:cNvPr id="5" name="Picture 4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DF103-7FE8-C0E5-69A1-375B230307DA}"/>
              </a:ext>
            </a:extLst>
          </p:cNvPr>
          <p:cNvSpPr txBox="1"/>
          <p:nvPr/>
        </p:nvSpPr>
        <p:spPr>
          <a:xfrm>
            <a:off x="971600" y="1916600"/>
            <a:ext cx="60304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Overall it is nice experience to work with given data set. Learn lot thing during a hackathon. The most challenging  part of this hackathon is processing the data. </a:t>
            </a:r>
          </a:p>
          <a:p>
            <a:endParaRPr lang="en-IN" dirty="0"/>
          </a:p>
          <a:p>
            <a:r>
              <a:rPr lang="en-IN" dirty="0"/>
              <a:t>THANK YOU for the Opportunity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571612"/>
            <a:ext cx="8229600" cy="3143272"/>
          </a:xfrm>
        </p:spPr>
        <p:txBody>
          <a:bodyPr/>
          <a:lstStyle/>
          <a:p>
            <a:r>
              <a:rPr lang="en-US" dirty="0">
                <a:latin typeface="Arial Black" pitchFamily="34" charset="0"/>
              </a:rPr>
              <a:t>THANK YOU!</a:t>
            </a:r>
          </a:p>
        </p:txBody>
      </p:sp>
      <p:pic>
        <p:nvPicPr>
          <p:cNvPr id="4" name="Picture 3" descr="Doceree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5140" y="214290"/>
            <a:ext cx="2063750" cy="428628"/>
          </a:xfrm>
          <a:prstGeom prst="rect">
            <a:avLst/>
          </a:prstGeom>
        </p:spPr>
      </p:pic>
      <p:pic>
        <p:nvPicPr>
          <p:cNvPr id="5" name="Picture 4" descr="CG-2023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1866886" cy="685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330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Courier New</vt:lpstr>
      <vt:lpstr>Office Theme</vt:lpstr>
      <vt:lpstr>Machine Learning  Hackathon</vt:lpstr>
      <vt:lpstr>Brief Description of the Problem at hand: </vt:lpstr>
      <vt:lpstr>Solution proposed and description:</vt:lpstr>
      <vt:lpstr>Approach:</vt:lpstr>
      <vt:lpstr>Approach:</vt:lpstr>
      <vt:lpstr>Execution Demo (Video/ Screenshots) of the solution:</vt:lpstr>
      <vt:lpstr>Source code in ZIP file/Github URL:</vt:lpstr>
      <vt:lpstr>Additional comments (optional):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Hackathon</dc:title>
  <dc:creator>Aditi Tijage</dc:creator>
  <cp:lastModifiedBy>Arin Jain</cp:lastModifiedBy>
  <cp:revision>6</cp:revision>
  <dcterms:created xsi:type="dcterms:W3CDTF">2023-06-02T05:10:51Z</dcterms:created>
  <dcterms:modified xsi:type="dcterms:W3CDTF">2023-07-03T12:26:51Z</dcterms:modified>
</cp:coreProperties>
</file>