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9" r:id="rId5"/>
    <p:sldId id="280" r:id="rId6"/>
    <p:sldId id="286" r:id="rId7"/>
    <p:sldId id="287" r:id="rId8"/>
    <p:sldId id="283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  <p15:guide id="7" orient="horz" pos="1200" userDrawn="1">
          <p15:clr>
            <a:srgbClr val="A4A3A4"/>
          </p15:clr>
        </p15:guide>
        <p15:guide id="8" pos="2352" userDrawn="1">
          <p15:clr>
            <a:srgbClr val="A4A3A4"/>
          </p15:clr>
        </p15:guide>
        <p15:guide id="9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D5E00"/>
    <a:srgbClr val="A84A02"/>
    <a:srgbClr val="C45800"/>
    <a:srgbClr val="F55D00"/>
    <a:srgbClr val="0C1F49"/>
    <a:srgbClr val="21B062"/>
    <a:srgbClr val="696969"/>
    <a:srgbClr val="46696C"/>
    <a:srgbClr val="834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>
        <p:guide pos="720"/>
        <p:guide pos="7176"/>
        <p:guide orient="horz" pos="2160"/>
        <p:guide pos="504"/>
        <p:guide orient="horz" pos="1200"/>
        <p:guide pos="2352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ECF60-9F20-4FB4-8C29-EA600FF643F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63673F-7594-4341-AA40-9AB23E96ECAA}">
      <dgm:prSet phldrT="[Text]"/>
      <dgm:spPr/>
      <dgm:t>
        <a:bodyPr/>
        <a:lstStyle/>
        <a:p>
          <a:r>
            <a:rPr lang="en-IN" dirty="0"/>
            <a:t>Understanding the question</a:t>
          </a:r>
        </a:p>
      </dgm:t>
    </dgm:pt>
    <dgm:pt modelId="{A9189B15-5F09-473F-A12F-F2624956FE05}" type="parTrans" cxnId="{CA381B93-4465-4786-8648-86E735DB2E73}">
      <dgm:prSet/>
      <dgm:spPr/>
      <dgm:t>
        <a:bodyPr/>
        <a:lstStyle/>
        <a:p>
          <a:endParaRPr lang="en-IN"/>
        </a:p>
      </dgm:t>
    </dgm:pt>
    <dgm:pt modelId="{503FF3BA-C385-459B-BAB6-D0C6CE638636}" type="sibTrans" cxnId="{CA381B93-4465-4786-8648-86E735DB2E73}">
      <dgm:prSet/>
      <dgm:spPr/>
      <dgm:t>
        <a:bodyPr/>
        <a:lstStyle/>
        <a:p>
          <a:endParaRPr lang="en-IN"/>
        </a:p>
      </dgm:t>
    </dgm:pt>
    <dgm:pt modelId="{071A2FD0-AFAF-4211-B869-5A3877687C56}">
      <dgm:prSet phldrT="[Text]"/>
      <dgm:spPr/>
      <dgm:t>
        <a:bodyPr/>
        <a:lstStyle/>
        <a:p>
          <a:r>
            <a:rPr lang="en-IN" dirty="0"/>
            <a:t>Analysing the sample data given in the problem</a:t>
          </a:r>
        </a:p>
      </dgm:t>
    </dgm:pt>
    <dgm:pt modelId="{EFB7060E-38ED-46E9-B8DE-4BB6DFC0578C}" type="parTrans" cxnId="{824D94F7-D34E-49EE-B0F0-46F846E52DFD}">
      <dgm:prSet/>
      <dgm:spPr/>
      <dgm:t>
        <a:bodyPr/>
        <a:lstStyle/>
        <a:p>
          <a:endParaRPr lang="en-IN"/>
        </a:p>
      </dgm:t>
    </dgm:pt>
    <dgm:pt modelId="{799DFC87-B2E9-4E01-BEC6-B082343BB9E6}" type="sibTrans" cxnId="{824D94F7-D34E-49EE-B0F0-46F846E52DFD}">
      <dgm:prSet/>
      <dgm:spPr/>
      <dgm:t>
        <a:bodyPr/>
        <a:lstStyle/>
        <a:p>
          <a:endParaRPr lang="en-IN"/>
        </a:p>
      </dgm:t>
    </dgm:pt>
    <dgm:pt modelId="{1BCBCA35-899B-4D07-893E-552101716432}">
      <dgm:prSet phldrT="[Text]"/>
      <dgm:spPr/>
      <dgm:t>
        <a:bodyPr/>
        <a:lstStyle/>
        <a:p>
          <a:r>
            <a:rPr lang="en-IN" dirty="0"/>
            <a:t>Choosing perfect \ preferred tech. stack</a:t>
          </a:r>
        </a:p>
      </dgm:t>
    </dgm:pt>
    <dgm:pt modelId="{E37509BF-F96A-4DD9-A13B-9DCDFDDC695D}" type="parTrans" cxnId="{88D77480-8F64-4220-87B9-D32AB44B08FC}">
      <dgm:prSet/>
      <dgm:spPr/>
      <dgm:t>
        <a:bodyPr/>
        <a:lstStyle/>
        <a:p>
          <a:endParaRPr lang="en-IN"/>
        </a:p>
      </dgm:t>
    </dgm:pt>
    <dgm:pt modelId="{69A3A3A0-D85E-4EA9-A24E-E5942E684838}" type="sibTrans" cxnId="{88D77480-8F64-4220-87B9-D32AB44B08FC}">
      <dgm:prSet/>
      <dgm:spPr/>
      <dgm:t>
        <a:bodyPr/>
        <a:lstStyle/>
        <a:p>
          <a:endParaRPr lang="en-IN"/>
        </a:p>
      </dgm:t>
    </dgm:pt>
    <dgm:pt modelId="{10BC708A-D59E-4D8F-9EAC-B738CC023DB2}">
      <dgm:prSet phldrT="[Text]"/>
      <dgm:spPr/>
      <dgm:t>
        <a:bodyPr/>
        <a:lstStyle/>
        <a:p>
          <a:r>
            <a:rPr lang="en-IN" dirty="0"/>
            <a:t>Analysing data model to upload the data in the database</a:t>
          </a:r>
        </a:p>
      </dgm:t>
    </dgm:pt>
    <dgm:pt modelId="{42F5C13F-B192-4EEE-AF03-C0C12AE8AB22}" type="parTrans" cxnId="{84FD2D9B-E6B3-4E69-8F60-8DC9CAB530DF}">
      <dgm:prSet/>
      <dgm:spPr/>
      <dgm:t>
        <a:bodyPr/>
        <a:lstStyle/>
        <a:p>
          <a:endParaRPr lang="en-IN"/>
        </a:p>
      </dgm:t>
    </dgm:pt>
    <dgm:pt modelId="{8483EE3A-DE0B-4199-AF0A-EA33CE79DCC1}" type="sibTrans" cxnId="{84FD2D9B-E6B3-4E69-8F60-8DC9CAB530DF}">
      <dgm:prSet/>
      <dgm:spPr/>
      <dgm:t>
        <a:bodyPr/>
        <a:lstStyle/>
        <a:p>
          <a:endParaRPr lang="en-IN"/>
        </a:p>
      </dgm:t>
    </dgm:pt>
    <dgm:pt modelId="{2A63F77C-771F-4942-B561-72E5AEF97399}">
      <dgm:prSet phldrT="[Text]"/>
      <dgm:spPr/>
      <dgm:t>
        <a:bodyPr/>
        <a:lstStyle/>
        <a:p>
          <a:r>
            <a:rPr lang="en-IN" dirty="0"/>
            <a:t>Start approaching to the desired solution</a:t>
          </a:r>
        </a:p>
      </dgm:t>
    </dgm:pt>
    <dgm:pt modelId="{ED6995D6-CE27-4815-89C0-5A04C95D9A13}" type="parTrans" cxnId="{1F1419C8-C927-4E8D-973E-E79AD5971F9B}">
      <dgm:prSet/>
      <dgm:spPr/>
      <dgm:t>
        <a:bodyPr/>
        <a:lstStyle/>
        <a:p>
          <a:endParaRPr lang="en-IN"/>
        </a:p>
      </dgm:t>
    </dgm:pt>
    <dgm:pt modelId="{E42CD98F-5911-4BA5-BAC9-D5DE42CA9643}" type="sibTrans" cxnId="{1F1419C8-C927-4E8D-973E-E79AD5971F9B}">
      <dgm:prSet/>
      <dgm:spPr/>
      <dgm:t>
        <a:bodyPr/>
        <a:lstStyle/>
        <a:p>
          <a:endParaRPr lang="en-IN"/>
        </a:p>
      </dgm:t>
    </dgm:pt>
    <dgm:pt modelId="{34E9CF77-4637-4223-9AA4-1B30C44E6252}" type="pres">
      <dgm:prSet presAssocID="{47AECF60-9F20-4FB4-8C29-EA600FF643F5}" presName="cycle" presStyleCnt="0">
        <dgm:presLayoutVars>
          <dgm:dir/>
          <dgm:resizeHandles val="exact"/>
        </dgm:presLayoutVars>
      </dgm:prSet>
      <dgm:spPr/>
    </dgm:pt>
    <dgm:pt modelId="{67A4269C-57AA-4F10-901D-E1BACAC94730}" type="pres">
      <dgm:prSet presAssocID="{F463673F-7594-4341-AA40-9AB23E96ECAA}" presName="node" presStyleLbl="node1" presStyleIdx="0" presStyleCnt="5">
        <dgm:presLayoutVars>
          <dgm:bulletEnabled val="1"/>
        </dgm:presLayoutVars>
      </dgm:prSet>
      <dgm:spPr/>
    </dgm:pt>
    <dgm:pt modelId="{496AA4CA-9D31-4323-8C22-FBD9E5E94369}" type="pres">
      <dgm:prSet presAssocID="{503FF3BA-C385-459B-BAB6-D0C6CE638636}" presName="sibTrans" presStyleLbl="sibTrans2D1" presStyleIdx="0" presStyleCnt="5"/>
      <dgm:spPr/>
    </dgm:pt>
    <dgm:pt modelId="{17B658F4-DDD3-43D6-BBFD-1FFE3B7FCBF2}" type="pres">
      <dgm:prSet presAssocID="{503FF3BA-C385-459B-BAB6-D0C6CE638636}" presName="connectorText" presStyleLbl="sibTrans2D1" presStyleIdx="0" presStyleCnt="5"/>
      <dgm:spPr/>
    </dgm:pt>
    <dgm:pt modelId="{EB4D8A1F-5AB5-448B-AA12-5933A26182DC}" type="pres">
      <dgm:prSet presAssocID="{071A2FD0-AFAF-4211-B869-5A3877687C56}" presName="node" presStyleLbl="node1" presStyleIdx="1" presStyleCnt="5">
        <dgm:presLayoutVars>
          <dgm:bulletEnabled val="1"/>
        </dgm:presLayoutVars>
      </dgm:prSet>
      <dgm:spPr/>
    </dgm:pt>
    <dgm:pt modelId="{A699B96A-2BC0-4FEE-9661-5C4797F06047}" type="pres">
      <dgm:prSet presAssocID="{799DFC87-B2E9-4E01-BEC6-B082343BB9E6}" presName="sibTrans" presStyleLbl="sibTrans2D1" presStyleIdx="1" presStyleCnt="5"/>
      <dgm:spPr/>
    </dgm:pt>
    <dgm:pt modelId="{CF1329B1-0CD0-4EA1-8A47-F3160553BFD2}" type="pres">
      <dgm:prSet presAssocID="{799DFC87-B2E9-4E01-BEC6-B082343BB9E6}" presName="connectorText" presStyleLbl="sibTrans2D1" presStyleIdx="1" presStyleCnt="5"/>
      <dgm:spPr/>
    </dgm:pt>
    <dgm:pt modelId="{46C03327-4E9E-4BDB-83FE-51C226A320CD}" type="pres">
      <dgm:prSet presAssocID="{1BCBCA35-899B-4D07-893E-552101716432}" presName="node" presStyleLbl="node1" presStyleIdx="2" presStyleCnt="5">
        <dgm:presLayoutVars>
          <dgm:bulletEnabled val="1"/>
        </dgm:presLayoutVars>
      </dgm:prSet>
      <dgm:spPr/>
    </dgm:pt>
    <dgm:pt modelId="{B5B54F50-3A0C-40F3-9CBB-FA1513BE9A2A}" type="pres">
      <dgm:prSet presAssocID="{69A3A3A0-D85E-4EA9-A24E-E5942E684838}" presName="sibTrans" presStyleLbl="sibTrans2D1" presStyleIdx="2" presStyleCnt="5"/>
      <dgm:spPr/>
    </dgm:pt>
    <dgm:pt modelId="{39361A96-97AB-4B69-ABA2-80795FE3016C}" type="pres">
      <dgm:prSet presAssocID="{69A3A3A0-D85E-4EA9-A24E-E5942E684838}" presName="connectorText" presStyleLbl="sibTrans2D1" presStyleIdx="2" presStyleCnt="5"/>
      <dgm:spPr/>
    </dgm:pt>
    <dgm:pt modelId="{B00A149B-62A9-4756-846D-E0B8FFC4DD03}" type="pres">
      <dgm:prSet presAssocID="{10BC708A-D59E-4D8F-9EAC-B738CC023DB2}" presName="node" presStyleLbl="node1" presStyleIdx="3" presStyleCnt="5">
        <dgm:presLayoutVars>
          <dgm:bulletEnabled val="1"/>
        </dgm:presLayoutVars>
      </dgm:prSet>
      <dgm:spPr/>
    </dgm:pt>
    <dgm:pt modelId="{13CA54D8-B68D-41AF-8263-185399ADC1EB}" type="pres">
      <dgm:prSet presAssocID="{8483EE3A-DE0B-4199-AF0A-EA33CE79DCC1}" presName="sibTrans" presStyleLbl="sibTrans2D1" presStyleIdx="3" presStyleCnt="5"/>
      <dgm:spPr/>
    </dgm:pt>
    <dgm:pt modelId="{17B46456-FA06-4EB4-98DD-A1EE91215FEA}" type="pres">
      <dgm:prSet presAssocID="{8483EE3A-DE0B-4199-AF0A-EA33CE79DCC1}" presName="connectorText" presStyleLbl="sibTrans2D1" presStyleIdx="3" presStyleCnt="5"/>
      <dgm:spPr/>
    </dgm:pt>
    <dgm:pt modelId="{DEB72463-F37F-4040-9E35-9C8E1B23AC6D}" type="pres">
      <dgm:prSet presAssocID="{2A63F77C-771F-4942-B561-72E5AEF97399}" presName="node" presStyleLbl="node1" presStyleIdx="4" presStyleCnt="5">
        <dgm:presLayoutVars>
          <dgm:bulletEnabled val="1"/>
        </dgm:presLayoutVars>
      </dgm:prSet>
      <dgm:spPr/>
    </dgm:pt>
    <dgm:pt modelId="{0206D7B7-501F-45DC-A9BC-77606CE10D6A}" type="pres">
      <dgm:prSet presAssocID="{E42CD98F-5911-4BA5-BAC9-D5DE42CA9643}" presName="sibTrans" presStyleLbl="sibTrans2D1" presStyleIdx="4" presStyleCnt="5"/>
      <dgm:spPr/>
    </dgm:pt>
    <dgm:pt modelId="{F4AE4651-F9AD-4B34-B2EE-1A7742C48D54}" type="pres">
      <dgm:prSet presAssocID="{E42CD98F-5911-4BA5-BAC9-D5DE42CA9643}" presName="connectorText" presStyleLbl="sibTrans2D1" presStyleIdx="4" presStyleCnt="5"/>
      <dgm:spPr/>
    </dgm:pt>
  </dgm:ptLst>
  <dgm:cxnLst>
    <dgm:cxn modelId="{11EB5110-9EDD-48E7-A1B5-AED313BD4CCF}" type="presOf" srcId="{799DFC87-B2E9-4E01-BEC6-B082343BB9E6}" destId="{A699B96A-2BC0-4FEE-9661-5C4797F06047}" srcOrd="0" destOrd="0" presId="urn:microsoft.com/office/officeart/2005/8/layout/cycle2"/>
    <dgm:cxn modelId="{E7C5E523-17CE-4584-BB82-EE128478CD64}" type="presOf" srcId="{69A3A3A0-D85E-4EA9-A24E-E5942E684838}" destId="{B5B54F50-3A0C-40F3-9CBB-FA1513BE9A2A}" srcOrd="0" destOrd="0" presId="urn:microsoft.com/office/officeart/2005/8/layout/cycle2"/>
    <dgm:cxn modelId="{1E45946D-F139-4580-9ACE-DECCDB35AD8F}" type="presOf" srcId="{10BC708A-D59E-4D8F-9EAC-B738CC023DB2}" destId="{B00A149B-62A9-4756-846D-E0B8FFC4DD03}" srcOrd="0" destOrd="0" presId="urn:microsoft.com/office/officeart/2005/8/layout/cycle2"/>
    <dgm:cxn modelId="{BF18B16D-ABA2-4473-844D-BFDE32A50069}" type="presOf" srcId="{503FF3BA-C385-459B-BAB6-D0C6CE638636}" destId="{17B658F4-DDD3-43D6-BBFD-1FFE3B7FCBF2}" srcOrd="1" destOrd="0" presId="urn:microsoft.com/office/officeart/2005/8/layout/cycle2"/>
    <dgm:cxn modelId="{8E204273-2006-49DF-801B-DBFB96CB945C}" type="presOf" srcId="{8483EE3A-DE0B-4199-AF0A-EA33CE79DCC1}" destId="{13CA54D8-B68D-41AF-8263-185399ADC1EB}" srcOrd="0" destOrd="0" presId="urn:microsoft.com/office/officeart/2005/8/layout/cycle2"/>
    <dgm:cxn modelId="{4894CF55-0C9E-4086-92C2-D83D32C314A8}" type="presOf" srcId="{E42CD98F-5911-4BA5-BAC9-D5DE42CA9643}" destId="{F4AE4651-F9AD-4B34-B2EE-1A7742C48D54}" srcOrd="1" destOrd="0" presId="urn:microsoft.com/office/officeart/2005/8/layout/cycle2"/>
    <dgm:cxn modelId="{6F06D877-EB3F-42C8-A8E4-A13F37524F14}" type="presOf" srcId="{071A2FD0-AFAF-4211-B869-5A3877687C56}" destId="{EB4D8A1F-5AB5-448B-AA12-5933A26182DC}" srcOrd="0" destOrd="0" presId="urn:microsoft.com/office/officeart/2005/8/layout/cycle2"/>
    <dgm:cxn modelId="{ABA1A478-A08B-4040-99F6-B17D3ED1ACB3}" type="presOf" srcId="{2A63F77C-771F-4942-B561-72E5AEF97399}" destId="{DEB72463-F37F-4040-9E35-9C8E1B23AC6D}" srcOrd="0" destOrd="0" presId="urn:microsoft.com/office/officeart/2005/8/layout/cycle2"/>
    <dgm:cxn modelId="{88D77480-8F64-4220-87B9-D32AB44B08FC}" srcId="{47AECF60-9F20-4FB4-8C29-EA600FF643F5}" destId="{1BCBCA35-899B-4D07-893E-552101716432}" srcOrd="2" destOrd="0" parTransId="{E37509BF-F96A-4DD9-A13B-9DCDFDDC695D}" sibTransId="{69A3A3A0-D85E-4EA9-A24E-E5942E684838}"/>
    <dgm:cxn modelId="{99F4C186-1A05-41DB-9EAF-A5DAE4B7589B}" type="presOf" srcId="{F463673F-7594-4341-AA40-9AB23E96ECAA}" destId="{67A4269C-57AA-4F10-901D-E1BACAC94730}" srcOrd="0" destOrd="0" presId="urn:microsoft.com/office/officeart/2005/8/layout/cycle2"/>
    <dgm:cxn modelId="{CA381B93-4465-4786-8648-86E735DB2E73}" srcId="{47AECF60-9F20-4FB4-8C29-EA600FF643F5}" destId="{F463673F-7594-4341-AA40-9AB23E96ECAA}" srcOrd="0" destOrd="0" parTransId="{A9189B15-5F09-473F-A12F-F2624956FE05}" sibTransId="{503FF3BA-C385-459B-BAB6-D0C6CE638636}"/>
    <dgm:cxn modelId="{84FD2D9B-E6B3-4E69-8F60-8DC9CAB530DF}" srcId="{47AECF60-9F20-4FB4-8C29-EA600FF643F5}" destId="{10BC708A-D59E-4D8F-9EAC-B738CC023DB2}" srcOrd="3" destOrd="0" parTransId="{42F5C13F-B192-4EEE-AF03-C0C12AE8AB22}" sibTransId="{8483EE3A-DE0B-4199-AF0A-EA33CE79DCC1}"/>
    <dgm:cxn modelId="{C36C119D-CFC8-40E1-B40F-4C089B12CCEF}" type="presOf" srcId="{799DFC87-B2E9-4E01-BEC6-B082343BB9E6}" destId="{CF1329B1-0CD0-4EA1-8A47-F3160553BFD2}" srcOrd="1" destOrd="0" presId="urn:microsoft.com/office/officeart/2005/8/layout/cycle2"/>
    <dgm:cxn modelId="{450408B2-0977-4A29-A996-1DD66962BC5B}" type="presOf" srcId="{69A3A3A0-D85E-4EA9-A24E-E5942E684838}" destId="{39361A96-97AB-4B69-ABA2-80795FE3016C}" srcOrd="1" destOrd="0" presId="urn:microsoft.com/office/officeart/2005/8/layout/cycle2"/>
    <dgm:cxn modelId="{E122D4B7-301F-47E3-8B69-079CAC2C3558}" type="presOf" srcId="{E42CD98F-5911-4BA5-BAC9-D5DE42CA9643}" destId="{0206D7B7-501F-45DC-A9BC-77606CE10D6A}" srcOrd="0" destOrd="0" presId="urn:microsoft.com/office/officeart/2005/8/layout/cycle2"/>
    <dgm:cxn modelId="{380FF8B8-4CC9-4B93-B22D-C567936185C4}" type="presOf" srcId="{47AECF60-9F20-4FB4-8C29-EA600FF643F5}" destId="{34E9CF77-4637-4223-9AA4-1B30C44E6252}" srcOrd="0" destOrd="0" presId="urn:microsoft.com/office/officeart/2005/8/layout/cycle2"/>
    <dgm:cxn modelId="{1F1419C8-C927-4E8D-973E-E79AD5971F9B}" srcId="{47AECF60-9F20-4FB4-8C29-EA600FF643F5}" destId="{2A63F77C-771F-4942-B561-72E5AEF97399}" srcOrd="4" destOrd="0" parTransId="{ED6995D6-CE27-4815-89C0-5A04C95D9A13}" sibTransId="{E42CD98F-5911-4BA5-BAC9-D5DE42CA9643}"/>
    <dgm:cxn modelId="{F24B4FDB-5D5D-479D-B55B-3505581B6684}" type="presOf" srcId="{8483EE3A-DE0B-4199-AF0A-EA33CE79DCC1}" destId="{17B46456-FA06-4EB4-98DD-A1EE91215FEA}" srcOrd="1" destOrd="0" presId="urn:microsoft.com/office/officeart/2005/8/layout/cycle2"/>
    <dgm:cxn modelId="{F28B0BDE-1DD0-4057-A453-E7C3D06FC8E9}" type="presOf" srcId="{503FF3BA-C385-459B-BAB6-D0C6CE638636}" destId="{496AA4CA-9D31-4323-8C22-FBD9E5E94369}" srcOrd="0" destOrd="0" presId="urn:microsoft.com/office/officeart/2005/8/layout/cycle2"/>
    <dgm:cxn modelId="{D12FE8E1-385D-41D0-B942-449E5BD8D5F0}" type="presOf" srcId="{1BCBCA35-899B-4D07-893E-552101716432}" destId="{46C03327-4E9E-4BDB-83FE-51C226A320CD}" srcOrd="0" destOrd="0" presId="urn:microsoft.com/office/officeart/2005/8/layout/cycle2"/>
    <dgm:cxn modelId="{824D94F7-D34E-49EE-B0F0-46F846E52DFD}" srcId="{47AECF60-9F20-4FB4-8C29-EA600FF643F5}" destId="{071A2FD0-AFAF-4211-B869-5A3877687C56}" srcOrd="1" destOrd="0" parTransId="{EFB7060E-38ED-46E9-B8DE-4BB6DFC0578C}" sibTransId="{799DFC87-B2E9-4E01-BEC6-B082343BB9E6}"/>
    <dgm:cxn modelId="{ABAEE353-5A6F-4824-BA22-4DED1D7BB383}" type="presParOf" srcId="{34E9CF77-4637-4223-9AA4-1B30C44E6252}" destId="{67A4269C-57AA-4F10-901D-E1BACAC94730}" srcOrd="0" destOrd="0" presId="urn:microsoft.com/office/officeart/2005/8/layout/cycle2"/>
    <dgm:cxn modelId="{091CF71B-9F81-45C6-9DB7-7F284510B5D6}" type="presParOf" srcId="{34E9CF77-4637-4223-9AA4-1B30C44E6252}" destId="{496AA4CA-9D31-4323-8C22-FBD9E5E94369}" srcOrd="1" destOrd="0" presId="urn:microsoft.com/office/officeart/2005/8/layout/cycle2"/>
    <dgm:cxn modelId="{0DFFF1D9-DC2B-4AE3-A12D-E25671ACDE21}" type="presParOf" srcId="{496AA4CA-9D31-4323-8C22-FBD9E5E94369}" destId="{17B658F4-DDD3-43D6-BBFD-1FFE3B7FCBF2}" srcOrd="0" destOrd="0" presId="urn:microsoft.com/office/officeart/2005/8/layout/cycle2"/>
    <dgm:cxn modelId="{76F6FD32-569A-4763-91B1-51A20646FD14}" type="presParOf" srcId="{34E9CF77-4637-4223-9AA4-1B30C44E6252}" destId="{EB4D8A1F-5AB5-448B-AA12-5933A26182DC}" srcOrd="2" destOrd="0" presId="urn:microsoft.com/office/officeart/2005/8/layout/cycle2"/>
    <dgm:cxn modelId="{68BB2AC5-6567-4979-8FDE-F34C4BFD710C}" type="presParOf" srcId="{34E9CF77-4637-4223-9AA4-1B30C44E6252}" destId="{A699B96A-2BC0-4FEE-9661-5C4797F06047}" srcOrd="3" destOrd="0" presId="urn:microsoft.com/office/officeart/2005/8/layout/cycle2"/>
    <dgm:cxn modelId="{7E733C58-D088-46BF-9A1F-96D6E802EA52}" type="presParOf" srcId="{A699B96A-2BC0-4FEE-9661-5C4797F06047}" destId="{CF1329B1-0CD0-4EA1-8A47-F3160553BFD2}" srcOrd="0" destOrd="0" presId="urn:microsoft.com/office/officeart/2005/8/layout/cycle2"/>
    <dgm:cxn modelId="{B3F94B47-5C2C-4E54-87B4-9364586AAE01}" type="presParOf" srcId="{34E9CF77-4637-4223-9AA4-1B30C44E6252}" destId="{46C03327-4E9E-4BDB-83FE-51C226A320CD}" srcOrd="4" destOrd="0" presId="urn:microsoft.com/office/officeart/2005/8/layout/cycle2"/>
    <dgm:cxn modelId="{770ABC13-7E4D-4D85-9B7B-E2D6208C938C}" type="presParOf" srcId="{34E9CF77-4637-4223-9AA4-1B30C44E6252}" destId="{B5B54F50-3A0C-40F3-9CBB-FA1513BE9A2A}" srcOrd="5" destOrd="0" presId="urn:microsoft.com/office/officeart/2005/8/layout/cycle2"/>
    <dgm:cxn modelId="{2A1BB8D8-E6CF-4905-B902-E4CD879D5D9A}" type="presParOf" srcId="{B5B54F50-3A0C-40F3-9CBB-FA1513BE9A2A}" destId="{39361A96-97AB-4B69-ABA2-80795FE3016C}" srcOrd="0" destOrd="0" presId="urn:microsoft.com/office/officeart/2005/8/layout/cycle2"/>
    <dgm:cxn modelId="{4C479068-8171-48F2-95F1-DFDE23B1EF81}" type="presParOf" srcId="{34E9CF77-4637-4223-9AA4-1B30C44E6252}" destId="{B00A149B-62A9-4756-846D-E0B8FFC4DD03}" srcOrd="6" destOrd="0" presId="urn:microsoft.com/office/officeart/2005/8/layout/cycle2"/>
    <dgm:cxn modelId="{AE73F329-ABD0-42F2-A5F4-1706AD185CD1}" type="presParOf" srcId="{34E9CF77-4637-4223-9AA4-1B30C44E6252}" destId="{13CA54D8-B68D-41AF-8263-185399ADC1EB}" srcOrd="7" destOrd="0" presId="urn:microsoft.com/office/officeart/2005/8/layout/cycle2"/>
    <dgm:cxn modelId="{763721FB-390A-4A69-A956-016197CA19A4}" type="presParOf" srcId="{13CA54D8-B68D-41AF-8263-185399ADC1EB}" destId="{17B46456-FA06-4EB4-98DD-A1EE91215FEA}" srcOrd="0" destOrd="0" presId="urn:microsoft.com/office/officeart/2005/8/layout/cycle2"/>
    <dgm:cxn modelId="{627597FA-A182-4BAB-9497-9126A981849E}" type="presParOf" srcId="{34E9CF77-4637-4223-9AA4-1B30C44E6252}" destId="{DEB72463-F37F-4040-9E35-9C8E1B23AC6D}" srcOrd="8" destOrd="0" presId="urn:microsoft.com/office/officeart/2005/8/layout/cycle2"/>
    <dgm:cxn modelId="{4B822267-F89D-420E-8585-B22640BB05D3}" type="presParOf" srcId="{34E9CF77-4637-4223-9AA4-1B30C44E6252}" destId="{0206D7B7-501F-45DC-A9BC-77606CE10D6A}" srcOrd="9" destOrd="0" presId="urn:microsoft.com/office/officeart/2005/8/layout/cycle2"/>
    <dgm:cxn modelId="{17F47F66-9BAD-4FAD-9099-53B76CF0A00A}" type="presParOf" srcId="{0206D7B7-501F-45DC-A9BC-77606CE10D6A}" destId="{F4AE4651-F9AD-4B34-B2EE-1A7742C48D5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738A2-0D76-458D-879A-F817806F576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399D70-4762-451B-9ACC-53DD183ADA4B}">
      <dgm:prSet phldrT="[Text]"/>
      <dgm:spPr/>
      <dgm:t>
        <a:bodyPr/>
        <a:lstStyle/>
        <a:p>
          <a:r>
            <a:rPr lang="en-IN" dirty="0"/>
            <a:t>Excel</a:t>
          </a:r>
        </a:p>
      </dgm:t>
    </dgm:pt>
    <dgm:pt modelId="{2D975AF8-3E7D-4F63-BFED-501389960DD5}" type="parTrans" cxnId="{0DFF2473-16F4-4AF2-8B9E-66F316725375}">
      <dgm:prSet/>
      <dgm:spPr/>
      <dgm:t>
        <a:bodyPr/>
        <a:lstStyle/>
        <a:p>
          <a:endParaRPr lang="en-IN"/>
        </a:p>
      </dgm:t>
    </dgm:pt>
    <dgm:pt modelId="{11402F65-9DF5-4F58-BC09-8864EFBA99C9}" type="sibTrans" cxnId="{0DFF2473-16F4-4AF2-8B9E-66F316725375}">
      <dgm:prSet/>
      <dgm:spPr/>
      <dgm:t>
        <a:bodyPr/>
        <a:lstStyle/>
        <a:p>
          <a:endParaRPr lang="en-IN"/>
        </a:p>
      </dgm:t>
    </dgm:pt>
    <dgm:pt modelId="{BAB2F790-88A2-4727-B470-E1EC06347CCB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BA3AE690-CAFD-47F1-B522-0B4E896AB40C}" type="parTrans" cxnId="{598CC7EB-A2E6-4E5D-BA12-9A77927304E9}">
      <dgm:prSet/>
      <dgm:spPr/>
      <dgm:t>
        <a:bodyPr/>
        <a:lstStyle/>
        <a:p>
          <a:endParaRPr lang="en-IN"/>
        </a:p>
      </dgm:t>
    </dgm:pt>
    <dgm:pt modelId="{19A7A9A0-FBE8-4671-B49E-863A32A1BCFB}" type="sibTrans" cxnId="{598CC7EB-A2E6-4E5D-BA12-9A77927304E9}">
      <dgm:prSet/>
      <dgm:spPr/>
      <dgm:t>
        <a:bodyPr/>
        <a:lstStyle/>
        <a:p>
          <a:endParaRPr lang="en-IN"/>
        </a:p>
      </dgm:t>
    </dgm:pt>
    <dgm:pt modelId="{925A05FC-771F-4701-9A77-8C9F016108BF}">
      <dgm:prSet phldrT="[Text]"/>
      <dgm:spPr/>
      <dgm:t>
        <a:bodyPr/>
        <a:lstStyle/>
        <a:p>
          <a:r>
            <a:rPr lang="en-IN" dirty="0"/>
            <a:t>Data preprocessing </a:t>
          </a:r>
        </a:p>
      </dgm:t>
    </dgm:pt>
    <dgm:pt modelId="{23A84486-A426-4B60-AFA3-2A3F9A280D0A}" type="parTrans" cxnId="{8E0144CA-72B8-4797-9593-7BB7C710679D}">
      <dgm:prSet/>
      <dgm:spPr/>
      <dgm:t>
        <a:bodyPr/>
        <a:lstStyle/>
        <a:p>
          <a:endParaRPr lang="en-IN"/>
        </a:p>
      </dgm:t>
    </dgm:pt>
    <dgm:pt modelId="{79FC962A-7B98-4380-AB6F-5CAD10656A30}" type="sibTrans" cxnId="{8E0144CA-72B8-4797-9593-7BB7C710679D}">
      <dgm:prSet/>
      <dgm:spPr/>
      <dgm:t>
        <a:bodyPr/>
        <a:lstStyle/>
        <a:p>
          <a:endParaRPr lang="en-IN"/>
        </a:p>
      </dgm:t>
    </dgm:pt>
    <dgm:pt modelId="{24CEA7D6-2636-4F3F-ACC8-41CC73626CFB}">
      <dgm:prSet phldrT="[Text]"/>
      <dgm:spPr/>
      <dgm:t>
        <a:bodyPr/>
        <a:lstStyle/>
        <a:p>
          <a:r>
            <a:rPr lang="en-IN" dirty="0"/>
            <a:t>Django</a:t>
          </a:r>
        </a:p>
      </dgm:t>
    </dgm:pt>
    <dgm:pt modelId="{17508701-4F5D-466D-867F-BAF3FAA76458}" type="parTrans" cxnId="{E63E4478-FC17-48D3-B661-5F94B53D069B}">
      <dgm:prSet/>
      <dgm:spPr/>
      <dgm:t>
        <a:bodyPr/>
        <a:lstStyle/>
        <a:p>
          <a:endParaRPr lang="en-IN"/>
        </a:p>
      </dgm:t>
    </dgm:pt>
    <dgm:pt modelId="{A2D013D2-3582-4BBA-BE90-09B0A5BA8F6C}" type="sibTrans" cxnId="{E63E4478-FC17-48D3-B661-5F94B53D069B}">
      <dgm:prSet/>
      <dgm:spPr/>
      <dgm:t>
        <a:bodyPr/>
        <a:lstStyle/>
        <a:p>
          <a:endParaRPr lang="en-IN"/>
        </a:p>
      </dgm:t>
    </dgm:pt>
    <dgm:pt modelId="{EB4C44BC-1DC7-496F-9CF0-80DE4A2D2680}">
      <dgm:prSet phldrT="[Text]"/>
      <dgm:spPr/>
      <dgm:t>
        <a:bodyPr/>
        <a:lstStyle/>
        <a:p>
          <a:r>
            <a:rPr lang="en-IN" dirty="0"/>
            <a:t>Constructing API server for upload and fetch operations</a:t>
          </a:r>
        </a:p>
      </dgm:t>
    </dgm:pt>
    <dgm:pt modelId="{C2667491-4A4A-4CCC-89AC-F2F10DF96122}" type="parTrans" cxnId="{EE107F44-6031-46C3-9271-0F56DA8128DA}">
      <dgm:prSet/>
      <dgm:spPr/>
      <dgm:t>
        <a:bodyPr/>
        <a:lstStyle/>
        <a:p>
          <a:endParaRPr lang="en-IN"/>
        </a:p>
      </dgm:t>
    </dgm:pt>
    <dgm:pt modelId="{5B8004C3-FC7B-45A5-8E95-E855BEAEED73}" type="sibTrans" cxnId="{EE107F44-6031-46C3-9271-0F56DA8128DA}">
      <dgm:prSet/>
      <dgm:spPr/>
      <dgm:t>
        <a:bodyPr/>
        <a:lstStyle/>
        <a:p>
          <a:endParaRPr lang="en-IN"/>
        </a:p>
      </dgm:t>
    </dgm:pt>
    <dgm:pt modelId="{CB4B6691-7A41-4BF8-AA94-B7D44E72292D}">
      <dgm:prSet phldrT="[Text]"/>
      <dgm:spPr/>
      <dgm:t>
        <a:bodyPr/>
        <a:lstStyle/>
        <a:p>
          <a:r>
            <a:rPr lang="en-IN" dirty="0"/>
            <a:t>Designing user friendly interface to upload data</a:t>
          </a:r>
        </a:p>
      </dgm:t>
    </dgm:pt>
    <dgm:pt modelId="{D2D183C1-3BDE-4363-B421-FAFF576C7AC5}" type="parTrans" cxnId="{55543383-9489-41DB-8932-1F7718053BE7}">
      <dgm:prSet/>
      <dgm:spPr/>
      <dgm:t>
        <a:bodyPr/>
        <a:lstStyle/>
        <a:p>
          <a:endParaRPr lang="en-IN"/>
        </a:p>
      </dgm:t>
    </dgm:pt>
    <dgm:pt modelId="{D872A740-8DFF-46CA-A96E-9D9AEB83B5F5}" type="sibTrans" cxnId="{55543383-9489-41DB-8932-1F7718053BE7}">
      <dgm:prSet/>
      <dgm:spPr/>
      <dgm:t>
        <a:bodyPr/>
        <a:lstStyle/>
        <a:p>
          <a:endParaRPr lang="en-IN"/>
        </a:p>
      </dgm:t>
    </dgm:pt>
    <dgm:pt modelId="{19D66BC7-2CB9-4EAC-9873-5A65A7CEDFC1}">
      <dgm:prSet phldrT="[Text]"/>
      <dgm:spPr/>
      <dgm:t>
        <a:bodyPr/>
        <a:lstStyle/>
        <a:p>
          <a:r>
            <a:rPr lang="en-IN" dirty="0" err="1"/>
            <a:t>Sqlite</a:t>
          </a:r>
          <a:endParaRPr lang="en-IN" dirty="0"/>
        </a:p>
      </dgm:t>
    </dgm:pt>
    <dgm:pt modelId="{BE9F638F-E2E8-4052-A6BE-A412194826AE}" type="parTrans" cxnId="{C589AB44-70B8-4009-A1F1-151F37298E99}">
      <dgm:prSet/>
      <dgm:spPr/>
      <dgm:t>
        <a:bodyPr/>
        <a:lstStyle/>
        <a:p>
          <a:endParaRPr lang="en-IN"/>
        </a:p>
      </dgm:t>
    </dgm:pt>
    <dgm:pt modelId="{2FB45924-42BD-475D-B202-DD2C3A117B05}" type="sibTrans" cxnId="{C589AB44-70B8-4009-A1F1-151F37298E99}">
      <dgm:prSet/>
      <dgm:spPr/>
      <dgm:t>
        <a:bodyPr/>
        <a:lstStyle/>
        <a:p>
          <a:endParaRPr lang="en-IN"/>
        </a:p>
      </dgm:t>
    </dgm:pt>
    <dgm:pt modelId="{CBF39132-E3E8-41E5-80D7-86EE4309A880}">
      <dgm:prSet phldrT="[Text]"/>
      <dgm:spPr/>
      <dgm:t>
        <a:bodyPr/>
        <a:lstStyle/>
        <a:p>
          <a:r>
            <a:rPr lang="en-IN" dirty="0"/>
            <a:t>Constructing database according to given Django database model.</a:t>
          </a:r>
        </a:p>
      </dgm:t>
    </dgm:pt>
    <dgm:pt modelId="{B97C9999-1B8C-4A3E-B08E-785DA5D913AF}" type="parTrans" cxnId="{8C468E3F-5169-4C4E-9833-C447EFF91654}">
      <dgm:prSet/>
      <dgm:spPr/>
      <dgm:t>
        <a:bodyPr/>
        <a:lstStyle/>
        <a:p>
          <a:endParaRPr lang="en-IN"/>
        </a:p>
      </dgm:t>
    </dgm:pt>
    <dgm:pt modelId="{9C609509-CBD8-4314-A0E9-8F2AF5C3BBA6}" type="sibTrans" cxnId="{8C468E3F-5169-4C4E-9833-C447EFF91654}">
      <dgm:prSet/>
      <dgm:spPr/>
      <dgm:t>
        <a:bodyPr/>
        <a:lstStyle/>
        <a:p>
          <a:endParaRPr lang="en-IN"/>
        </a:p>
      </dgm:t>
    </dgm:pt>
    <dgm:pt modelId="{537FB40D-79D3-43FD-8D9A-EA7F0D4CAE9B}" type="pres">
      <dgm:prSet presAssocID="{7ED738A2-0D76-458D-879A-F817806F576F}" presName="linearFlow" presStyleCnt="0">
        <dgm:presLayoutVars>
          <dgm:dir/>
          <dgm:animLvl val="lvl"/>
          <dgm:resizeHandles val="exact"/>
        </dgm:presLayoutVars>
      </dgm:prSet>
      <dgm:spPr/>
    </dgm:pt>
    <dgm:pt modelId="{541E00A9-B46F-4FFF-8145-D9C9E58DD349}" type="pres">
      <dgm:prSet presAssocID="{EC399D70-4762-451B-9ACC-53DD183ADA4B}" presName="composite" presStyleCnt="0"/>
      <dgm:spPr/>
    </dgm:pt>
    <dgm:pt modelId="{D00909F4-B97F-4483-A5F8-F2D95178FD30}" type="pres">
      <dgm:prSet presAssocID="{EC399D70-4762-451B-9ACC-53DD183ADA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0FF7A8B-8924-46CE-97DE-29B58C834939}" type="pres">
      <dgm:prSet presAssocID="{EC399D70-4762-451B-9ACC-53DD183ADA4B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053F4C69-8F1C-4ECB-8532-60788D9FD83A}" type="pres">
      <dgm:prSet presAssocID="{11402F65-9DF5-4F58-BC09-8864EFBA99C9}" presName="sp" presStyleCnt="0"/>
      <dgm:spPr/>
    </dgm:pt>
    <dgm:pt modelId="{3A1F7BFF-7E20-4887-A0D9-415FF2F7F5F1}" type="pres">
      <dgm:prSet presAssocID="{24CEA7D6-2636-4F3F-ACC8-41CC73626CFB}" presName="composite" presStyleCnt="0"/>
      <dgm:spPr/>
    </dgm:pt>
    <dgm:pt modelId="{66CDB719-0813-4A1A-A7A0-A5BAA2CA80D6}" type="pres">
      <dgm:prSet presAssocID="{24CEA7D6-2636-4F3F-ACC8-41CC73626CF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F413384-23C1-4C7B-91AC-935BC177B0FE}" type="pres">
      <dgm:prSet presAssocID="{24CEA7D6-2636-4F3F-ACC8-41CC73626CFB}" presName="descendantText" presStyleLbl="alignAcc1" presStyleIdx="1" presStyleCnt="3" custLinFactNeighborX="0" custLinFactNeighborY="0">
        <dgm:presLayoutVars>
          <dgm:bulletEnabled val="1"/>
        </dgm:presLayoutVars>
      </dgm:prSet>
      <dgm:spPr/>
    </dgm:pt>
    <dgm:pt modelId="{40667575-E1A8-4029-9BCB-7E4F49A0EF47}" type="pres">
      <dgm:prSet presAssocID="{A2D013D2-3582-4BBA-BE90-09B0A5BA8F6C}" presName="sp" presStyleCnt="0"/>
      <dgm:spPr/>
    </dgm:pt>
    <dgm:pt modelId="{61923267-EBD8-448F-B54C-E2BF68C1AB1A}" type="pres">
      <dgm:prSet presAssocID="{19D66BC7-2CB9-4EAC-9873-5A65A7CEDFC1}" presName="composite" presStyleCnt="0"/>
      <dgm:spPr/>
    </dgm:pt>
    <dgm:pt modelId="{7AB9223C-AADA-4002-80A4-8E0B1E8F369D}" type="pres">
      <dgm:prSet presAssocID="{19D66BC7-2CB9-4EAC-9873-5A65A7CEDFC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61B5BBA-C29D-4127-BBA9-DB88E6EB99D0}" type="pres">
      <dgm:prSet presAssocID="{19D66BC7-2CB9-4EAC-9873-5A65A7CEDFC1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7DB21C0D-975D-4FDB-9504-BA58BBEC5DF4}" type="presOf" srcId="{19D66BC7-2CB9-4EAC-9873-5A65A7CEDFC1}" destId="{7AB9223C-AADA-4002-80A4-8E0B1E8F369D}" srcOrd="0" destOrd="0" presId="urn:microsoft.com/office/officeart/2005/8/layout/chevron2"/>
    <dgm:cxn modelId="{9A42EB1B-B753-4314-9F30-CB2B0AC46AA7}" type="presOf" srcId="{7ED738A2-0D76-458D-879A-F817806F576F}" destId="{537FB40D-79D3-43FD-8D9A-EA7F0D4CAE9B}" srcOrd="0" destOrd="0" presId="urn:microsoft.com/office/officeart/2005/8/layout/chevron2"/>
    <dgm:cxn modelId="{012B583C-6654-4AD9-A106-04F4DB412EF8}" type="presOf" srcId="{BAB2F790-88A2-4727-B470-E1EC06347CCB}" destId="{40FF7A8B-8924-46CE-97DE-29B58C834939}" srcOrd="0" destOrd="0" presId="urn:microsoft.com/office/officeart/2005/8/layout/chevron2"/>
    <dgm:cxn modelId="{2FEF383F-4815-48BA-ACE1-679F11E3696F}" type="presOf" srcId="{925A05FC-771F-4701-9A77-8C9F016108BF}" destId="{40FF7A8B-8924-46CE-97DE-29B58C834939}" srcOrd="0" destOrd="1" presId="urn:microsoft.com/office/officeart/2005/8/layout/chevron2"/>
    <dgm:cxn modelId="{8C468E3F-5169-4C4E-9833-C447EFF91654}" srcId="{19D66BC7-2CB9-4EAC-9873-5A65A7CEDFC1}" destId="{CBF39132-E3E8-41E5-80D7-86EE4309A880}" srcOrd="0" destOrd="0" parTransId="{B97C9999-1B8C-4A3E-B08E-785DA5D913AF}" sibTransId="{9C609509-CBD8-4314-A0E9-8F2AF5C3BBA6}"/>
    <dgm:cxn modelId="{EE107F44-6031-46C3-9271-0F56DA8128DA}" srcId="{24CEA7D6-2636-4F3F-ACC8-41CC73626CFB}" destId="{EB4C44BC-1DC7-496F-9CF0-80DE4A2D2680}" srcOrd="0" destOrd="0" parTransId="{C2667491-4A4A-4CCC-89AC-F2F10DF96122}" sibTransId="{5B8004C3-FC7B-45A5-8E95-E855BEAEED73}"/>
    <dgm:cxn modelId="{C589AB44-70B8-4009-A1F1-151F37298E99}" srcId="{7ED738A2-0D76-458D-879A-F817806F576F}" destId="{19D66BC7-2CB9-4EAC-9873-5A65A7CEDFC1}" srcOrd="2" destOrd="0" parTransId="{BE9F638F-E2E8-4052-A6BE-A412194826AE}" sibTransId="{2FB45924-42BD-475D-B202-DD2C3A117B05}"/>
    <dgm:cxn modelId="{0DFF2473-16F4-4AF2-8B9E-66F316725375}" srcId="{7ED738A2-0D76-458D-879A-F817806F576F}" destId="{EC399D70-4762-451B-9ACC-53DD183ADA4B}" srcOrd="0" destOrd="0" parTransId="{2D975AF8-3E7D-4F63-BFED-501389960DD5}" sibTransId="{11402F65-9DF5-4F58-BC09-8864EFBA99C9}"/>
    <dgm:cxn modelId="{46FDC276-E104-4074-95BF-8DAB7FC19EF5}" type="presOf" srcId="{24CEA7D6-2636-4F3F-ACC8-41CC73626CFB}" destId="{66CDB719-0813-4A1A-A7A0-A5BAA2CA80D6}" srcOrd="0" destOrd="0" presId="urn:microsoft.com/office/officeart/2005/8/layout/chevron2"/>
    <dgm:cxn modelId="{E63E4478-FC17-48D3-B661-5F94B53D069B}" srcId="{7ED738A2-0D76-458D-879A-F817806F576F}" destId="{24CEA7D6-2636-4F3F-ACC8-41CC73626CFB}" srcOrd="1" destOrd="0" parTransId="{17508701-4F5D-466D-867F-BAF3FAA76458}" sibTransId="{A2D013D2-3582-4BBA-BE90-09B0A5BA8F6C}"/>
    <dgm:cxn modelId="{CD19897D-5ADC-42DF-A7CF-CF9F8AB551FC}" type="presOf" srcId="{CBF39132-E3E8-41E5-80D7-86EE4309A880}" destId="{061B5BBA-C29D-4127-BBA9-DB88E6EB99D0}" srcOrd="0" destOrd="0" presId="urn:microsoft.com/office/officeart/2005/8/layout/chevron2"/>
    <dgm:cxn modelId="{55543383-9489-41DB-8932-1F7718053BE7}" srcId="{24CEA7D6-2636-4F3F-ACC8-41CC73626CFB}" destId="{CB4B6691-7A41-4BF8-AA94-B7D44E72292D}" srcOrd="1" destOrd="0" parTransId="{D2D183C1-3BDE-4363-B421-FAFF576C7AC5}" sibTransId="{D872A740-8DFF-46CA-A96E-9D9AEB83B5F5}"/>
    <dgm:cxn modelId="{42FCF091-732C-456C-ADDD-4D4FD4FB7C3F}" type="presOf" srcId="{EB4C44BC-1DC7-496F-9CF0-80DE4A2D2680}" destId="{DF413384-23C1-4C7B-91AC-935BC177B0FE}" srcOrd="0" destOrd="0" presId="urn:microsoft.com/office/officeart/2005/8/layout/chevron2"/>
    <dgm:cxn modelId="{2A443798-3F51-411F-B31D-D6AA78EFD5F3}" type="presOf" srcId="{CB4B6691-7A41-4BF8-AA94-B7D44E72292D}" destId="{DF413384-23C1-4C7B-91AC-935BC177B0FE}" srcOrd="0" destOrd="1" presId="urn:microsoft.com/office/officeart/2005/8/layout/chevron2"/>
    <dgm:cxn modelId="{8E0144CA-72B8-4797-9593-7BB7C710679D}" srcId="{EC399D70-4762-451B-9ACC-53DD183ADA4B}" destId="{925A05FC-771F-4701-9A77-8C9F016108BF}" srcOrd="1" destOrd="0" parTransId="{23A84486-A426-4B60-AFA3-2A3F9A280D0A}" sibTransId="{79FC962A-7B98-4380-AB6F-5CAD10656A30}"/>
    <dgm:cxn modelId="{E04F34DA-927B-4C1F-8679-82A4BB3918D4}" type="presOf" srcId="{EC399D70-4762-451B-9ACC-53DD183ADA4B}" destId="{D00909F4-B97F-4483-A5F8-F2D95178FD30}" srcOrd="0" destOrd="0" presId="urn:microsoft.com/office/officeart/2005/8/layout/chevron2"/>
    <dgm:cxn modelId="{598CC7EB-A2E6-4E5D-BA12-9A77927304E9}" srcId="{EC399D70-4762-451B-9ACC-53DD183ADA4B}" destId="{BAB2F790-88A2-4727-B470-E1EC06347CCB}" srcOrd="0" destOrd="0" parTransId="{BA3AE690-CAFD-47F1-B522-0B4E896AB40C}" sibTransId="{19A7A9A0-FBE8-4671-B49E-863A32A1BCFB}"/>
    <dgm:cxn modelId="{56D7C303-E44D-466C-B5E9-A74253C5B0C3}" type="presParOf" srcId="{537FB40D-79D3-43FD-8D9A-EA7F0D4CAE9B}" destId="{541E00A9-B46F-4FFF-8145-D9C9E58DD349}" srcOrd="0" destOrd="0" presId="urn:microsoft.com/office/officeart/2005/8/layout/chevron2"/>
    <dgm:cxn modelId="{9F4173BF-F2D2-4FD0-9776-D3E2E5A3FEFC}" type="presParOf" srcId="{541E00A9-B46F-4FFF-8145-D9C9E58DD349}" destId="{D00909F4-B97F-4483-A5F8-F2D95178FD30}" srcOrd="0" destOrd="0" presId="urn:microsoft.com/office/officeart/2005/8/layout/chevron2"/>
    <dgm:cxn modelId="{1E32000D-8E70-45D5-A560-DD18278F83C0}" type="presParOf" srcId="{541E00A9-B46F-4FFF-8145-D9C9E58DD349}" destId="{40FF7A8B-8924-46CE-97DE-29B58C834939}" srcOrd="1" destOrd="0" presId="urn:microsoft.com/office/officeart/2005/8/layout/chevron2"/>
    <dgm:cxn modelId="{ABFD9DDF-D435-4578-AEF8-A670DB6EF8C0}" type="presParOf" srcId="{537FB40D-79D3-43FD-8D9A-EA7F0D4CAE9B}" destId="{053F4C69-8F1C-4ECB-8532-60788D9FD83A}" srcOrd="1" destOrd="0" presId="urn:microsoft.com/office/officeart/2005/8/layout/chevron2"/>
    <dgm:cxn modelId="{B9AB7196-7B70-4141-BF19-A8E980CAD4FF}" type="presParOf" srcId="{537FB40D-79D3-43FD-8D9A-EA7F0D4CAE9B}" destId="{3A1F7BFF-7E20-4887-A0D9-415FF2F7F5F1}" srcOrd="2" destOrd="0" presId="urn:microsoft.com/office/officeart/2005/8/layout/chevron2"/>
    <dgm:cxn modelId="{F6A4D391-3825-4A7A-AC56-956EA7F042D3}" type="presParOf" srcId="{3A1F7BFF-7E20-4887-A0D9-415FF2F7F5F1}" destId="{66CDB719-0813-4A1A-A7A0-A5BAA2CA80D6}" srcOrd="0" destOrd="0" presId="urn:microsoft.com/office/officeart/2005/8/layout/chevron2"/>
    <dgm:cxn modelId="{065C41C7-B401-42F1-9B8B-F36D78F240C6}" type="presParOf" srcId="{3A1F7BFF-7E20-4887-A0D9-415FF2F7F5F1}" destId="{DF413384-23C1-4C7B-91AC-935BC177B0FE}" srcOrd="1" destOrd="0" presId="urn:microsoft.com/office/officeart/2005/8/layout/chevron2"/>
    <dgm:cxn modelId="{39DE36BC-74A5-4D3C-B6CA-B3CCA38E717D}" type="presParOf" srcId="{537FB40D-79D3-43FD-8D9A-EA7F0D4CAE9B}" destId="{40667575-E1A8-4029-9BCB-7E4F49A0EF47}" srcOrd="3" destOrd="0" presId="urn:microsoft.com/office/officeart/2005/8/layout/chevron2"/>
    <dgm:cxn modelId="{D715E46C-3D4A-48F4-A411-447FFF06A0E1}" type="presParOf" srcId="{537FB40D-79D3-43FD-8D9A-EA7F0D4CAE9B}" destId="{61923267-EBD8-448F-B54C-E2BF68C1AB1A}" srcOrd="4" destOrd="0" presId="urn:microsoft.com/office/officeart/2005/8/layout/chevron2"/>
    <dgm:cxn modelId="{FF32A67C-3D16-4D7C-9857-F0F1C598F3D9}" type="presParOf" srcId="{61923267-EBD8-448F-B54C-E2BF68C1AB1A}" destId="{7AB9223C-AADA-4002-80A4-8E0B1E8F369D}" srcOrd="0" destOrd="0" presId="urn:microsoft.com/office/officeart/2005/8/layout/chevron2"/>
    <dgm:cxn modelId="{C8470E5D-0F42-4556-BCFA-8B496552062C}" type="presParOf" srcId="{61923267-EBD8-448F-B54C-E2BF68C1AB1A}" destId="{061B5BBA-C29D-4127-BBA9-DB88E6EB99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EBF34-363F-434A-AE07-EAC09ABC1D22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00EBB9-9FD9-4DF4-8820-4AC527D8B851}">
      <dgm:prSet phldrT="[Text]"/>
      <dgm:spPr/>
      <dgm:t>
        <a:bodyPr/>
        <a:lstStyle/>
        <a:p>
          <a:r>
            <a:rPr lang="en-IN" dirty="0"/>
            <a:t>Programming</a:t>
          </a:r>
        </a:p>
      </dgm:t>
    </dgm:pt>
    <dgm:pt modelId="{D1E07F3F-E2C0-4CB8-BD45-C4399BB33E05}" type="parTrans" cxnId="{61481D80-BC0E-48C5-9A95-249A687048C1}">
      <dgm:prSet/>
      <dgm:spPr/>
      <dgm:t>
        <a:bodyPr/>
        <a:lstStyle/>
        <a:p>
          <a:endParaRPr lang="en-IN"/>
        </a:p>
      </dgm:t>
    </dgm:pt>
    <dgm:pt modelId="{11B5F0C2-20E9-4756-A2F2-5D7AC55A6D04}" type="sibTrans" cxnId="{61481D80-BC0E-48C5-9A95-249A687048C1}">
      <dgm:prSet/>
      <dgm:spPr/>
      <dgm:t>
        <a:bodyPr/>
        <a:lstStyle/>
        <a:p>
          <a:endParaRPr lang="en-IN"/>
        </a:p>
      </dgm:t>
    </dgm:pt>
    <dgm:pt modelId="{D6ED7451-A41F-413C-9BD3-ABCB6F6EFE4A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9BC6191D-4F1E-41E8-A63D-1F0A51FD9DF0}" type="parTrans" cxnId="{89844834-5FD6-44B1-BA83-8AE6603ABE34}">
      <dgm:prSet/>
      <dgm:spPr/>
      <dgm:t>
        <a:bodyPr/>
        <a:lstStyle/>
        <a:p>
          <a:endParaRPr lang="en-IN"/>
        </a:p>
      </dgm:t>
    </dgm:pt>
    <dgm:pt modelId="{67894B94-2E14-487A-8BFB-033F6DB2C7F6}" type="sibTrans" cxnId="{89844834-5FD6-44B1-BA83-8AE6603ABE34}">
      <dgm:prSet/>
      <dgm:spPr/>
      <dgm:t>
        <a:bodyPr/>
        <a:lstStyle/>
        <a:p>
          <a:endParaRPr lang="en-IN"/>
        </a:p>
      </dgm:t>
    </dgm:pt>
    <dgm:pt modelId="{2DAE80F6-DCE5-4A86-9CCD-88B50E886C21}">
      <dgm:prSet phldrT="[Text]"/>
      <dgm:spPr/>
      <dgm:t>
        <a:bodyPr/>
        <a:lstStyle/>
        <a:p>
          <a:r>
            <a:rPr lang="en-IN" dirty="0"/>
            <a:t>Database Modelling </a:t>
          </a:r>
        </a:p>
      </dgm:t>
    </dgm:pt>
    <dgm:pt modelId="{DD4CB84C-2B5F-4E9C-A36A-87FC23085A28}" type="parTrans" cxnId="{AE0D1D1F-C582-4986-BF6D-FA5E5AA1382F}">
      <dgm:prSet/>
      <dgm:spPr/>
      <dgm:t>
        <a:bodyPr/>
        <a:lstStyle/>
        <a:p>
          <a:endParaRPr lang="en-IN"/>
        </a:p>
      </dgm:t>
    </dgm:pt>
    <dgm:pt modelId="{41C96999-3D89-491C-8024-1B9BE1BD9C88}" type="sibTrans" cxnId="{AE0D1D1F-C582-4986-BF6D-FA5E5AA1382F}">
      <dgm:prSet/>
      <dgm:spPr/>
      <dgm:t>
        <a:bodyPr/>
        <a:lstStyle/>
        <a:p>
          <a:endParaRPr lang="en-IN"/>
        </a:p>
      </dgm:t>
    </dgm:pt>
    <dgm:pt modelId="{20943D62-7BD6-4DE2-9B48-ECEDC2B7A3B9}">
      <dgm:prSet phldrT="[Text]"/>
      <dgm:spPr/>
      <dgm:t>
        <a:bodyPr/>
        <a:lstStyle/>
        <a:p>
          <a:r>
            <a:rPr lang="en-IN" dirty="0"/>
            <a:t>Data Ingestion</a:t>
          </a:r>
        </a:p>
      </dgm:t>
    </dgm:pt>
    <dgm:pt modelId="{122D49BC-4D53-4ECA-B193-A6143D41E9C3}" type="parTrans" cxnId="{6929E4A0-F899-47CD-8123-F9B152968614}">
      <dgm:prSet/>
      <dgm:spPr/>
      <dgm:t>
        <a:bodyPr/>
        <a:lstStyle/>
        <a:p>
          <a:endParaRPr lang="en-IN"/>
        </a:p>
      </dgm:t>
    </dgm:pt>
    <dgm:pt modelId="{C9B57BDE-C858-4DA6-AD29-B24BBF84D9F1}" type="sibTrans" cxnId="{6929E4A0-F899-47CD-8123-F9B152968614}">
      <dgm:prSet/>
      <dgm:spPr/>
      <dgm:t>
        <a:bodyPr/>
        <a:lstStyle/>
        <a:p>
          <a:endParaRPr lang="en-IN"/>
        </a:p>
      </dgm:t>
    </dgm:pt>
    <dgm:pt modelId="{0C5B7B5F-12A2-4AEB-8E47-17E6F000A862}">
      <dgm:prSet phldrT="[Text]"/>
      <dgm:spPr/>
      <dgm:t>
        <a:bodyPr/>
        <a:lstStyle/>
        <a:p>
          <a:r>
            <a:rPr lang="en-IN" dirty="0"/>
            <a:t>Data validation </a:t>
          </a:r>
        </a:p>
      </dgm:t>
    </dgm:pt>
    <dgm:pt modelId="{7DDE6024-7ECD-4B37-9C08-04443A390710}" type="parTrans" cxnId="{6EC374F8-93D1-4AD6-8210-FC3A19BC8398}">
      <dgm:prSet/>
      <dgm:spPr/>
      <dgm:t>
        <a:bodyPr/>
        <a:lstStyle/>
        <a:p>
          <a:endParaRPr lang="en-IN"/>
        </a:p>
      </dgm:t>
    </dgm:pt>
    <dgm:pt modelId="{1E80AEF0-748F-4146-B9BD-27B735E7D4BC}" type="sibTrans" cxnId="{6EC374F8-93D1-4AD6-8210-FC3A19BC8398}">
      <dgm:prSet/>
      <dgm:spPr/>
      <dgm:t>
        <a:bodyPr/>
        <a:lstStyle/>
        <a:p>
          <a:endParaRPr lang="en-IN"/>
        </a:p>
      </dgm:t>
    </dgm:pt>
    <dgm:pt modelId="{FF6C632A-DAD9-4AEE-8DA6-639637F9358C}">
      <dgm:prSet phldrT="[Text]"/>
      <dgm:spPr/>
      <dgm:t>
        <a:bodyPr/>
        <a:lstStyle/>
        <a:p>
          <a:r>
            <a:rPr lang="en-IN" dirty="0"/>
            <a:t>Finding required Analytical insights from data </a:t>
          </a:r>
        </a:p>
      </dgm:t>
    </dgm:pt>
    <dgm:pt modelId="{DF53B944-4EDB-49A7-8C80-3CC652965F5E}" type="parTrans" cxnId="{93B0790E-A063-4136-BD27-989E2DF8C755}">
      <dgm:prSet/>
      <dgm:spPr/>
      <dgm:t>
        <a:bodyPr/>
        <a:lstStyle/>
        <a:p>
          <a:endParaRPr lang="en-IN"/>
        </a:p>
      </dgm:t>
    </dgm:pt>
    <dgm:pt modelId="{EEB5627F-97C9-4EB6-B2F4-7B2F76592352}" type="sibTrans" cxnId="{93B0790E-A063-4136-BD27-989E2DF8C755}">
      <dgm:prSet/>
      <dgm:spPr/>
      <dgm:t>
        <a:bodyPr/>
        <a:lstStyle/>
        <a:p>
          <a:endParaRPr lang="en-IN"/>
        </a:p>
      </dgm:t>
    </dgm:pt>
    <dgm:pt modelId="{571F3F90-E0E5-4CDA-B203-41D3141421B7}">
      <dgm:prSet phldrT="[Text]"/>
      <dgm:spPr/>
      <dgm:t>
        <a:bodyPr/>
        <a:lstStyle/>
        <a:p>
          <a:r>
            <a:rPr lang="en-IN" dirty="0"/>
            <a:t>Data fetching</a:t>
          </a:r>
        </a:p>
      </dgm:t>
    </dgm:pt>
    <dgm:pt modelId="{36165DA4-BB44-4D51-96C5-CB5424C04F73}" type="parTrans" cxnId="{F909EAAE-AF62-46A1-BCA8-AA9DB9C68816}">
      <dgm:prSet/>
      <dgm:spPr/>
      <dgm:t>
        <a:bodyPr/>
        <a:lstStyle/>
        <a:p>
          <a:endParaRPr lang="en-IN"/>
        </a:p>
      </dgm:t>
    </dgm:pt>
    <dgm:pt modelId="{2CD7265F-AE6B-498F-A981-942DABFC7FFB}" type="sibTrans" cxnId="{F909EAAE-AF62-46A1-BCA8-AA9DB9C68816}">
      <dgm:prSet/>
      <dgm:spPr/>
      <dgm:t>
        <a:bodyPr/>
        <a:lstStyle/>
        <a:p>
          <a:endParaRPr lang="en-IN"/>
        </a:p>
      </dgm:t>
    </dgm:pt>
    <dgm:pt modelId="{9F17158A-74D5-48B1-AB08-650C5A445ABF}" type="pres">
      <dgm:prSet presAssocID="{43CEBF34-363F-434A-AE07-EAC09ABC1D2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65EC356-A94C-4891-BE76-1B4669B7B91C}" type="pres">
      <dgm:prSet presAssocID="{C400EBB9-9FD9-4DF4-8820-4AC527D8B851}" presName="Parent" presStyleLbl="node0" presStyleIdx="0" presStyleCnt="1">
        <dgm:presLayoutVars>
          <dgm:chMax val="6"/>
          <dgm:chPref val="6"/>
        </dgm:presLayoutVars>
      </dgm:prSet>
      <dgm:spPr/>
    </dgm:pt>
    <dgm:pt modelId="{CEDC61EE-5800-42BF-9EF1-8402D5D13D6D}" type="pres">
      <dgm:prSet presAssocID="{D6ED7451-A41F-413C-9BD3-ABCB6F6EFE4A}" presName="Accent1" presStyleCnt="0"/>
      <dgm:spPr/>
    </dgm:pt>
    <dgm:pt modelId="{4E725A4F-5817-4FB2-8FD6-2772CA58F0E8}" type="pres">
      <dgm:prSet presAssocID="{D6ED7451-A41F-413C-9BD3-ABCB6F6EFE4A}" presName="Accent" presStyleLbl="bgShp" presStyleIdx="0" presStyleCnt="6"/>
      <dgm:spPr/>
    </dgm:pt>
    <dgm:pt modelId="{D681AE01-5356-4E60-B6F2-5C049979D376}" type="pres">
      <dgm:prSet presAssocID="{D6ED7451-A41F-413C-9BD3-ABCB6F6EFE4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5D481BB-EA42-4C7F-8EE0-10F857FE0945}" type="pres">
      <dgm:prSet presAssocID="{2DAE80F6-DCE5-4A86-9CCD-88B50E886C21}" presName="Accent2" presStyleCnt="0"/>
      <dgm:spPr/>
    </dgm:pt>
    <dgm:pt modelId="{4F1EA6D2-736D-4A28-B179-9AAEB5BBFA4A}" type="pres">
      <dgm:prSet presAssocID="{2DAE80F6-DCE5-4A86-9CCD-88B50E886C21}" presName="Accent" presStyleLbl="bgShp" presStyleIdx="1" presStyleCnt="6"/>
      <dgm:spPr/>
    </dgm:pt>
    <dgm:pt modelId="{ED504A45-F5EE-4D96-BC18-51B7CE8B6138}" type="pres">
      <dgm:prSet presAssocID="{2DAE80F6-DCE5-4A86-9CCD-88B50E886C2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CF899FA-C1E2-4793-BE82-6B191B81A5C4}" type="pres">
      <dgm:prSet presAssocID="{20943D62-7BD6-4DE2-9B48-ECEDC2B7A3B9}" presName="Accent3" presStyleCnt="0"/>
      <dgm:spPr/>
    </dgm:pt>
    <dgm:pt modelId="{5B221A55-F5EC-4486-B250-8D8E2D5AE261}" type="pres">
      <dgm:prSet presAssocID="{20943D62-7BD6-4DE2-9B48-ECEDC2B7A3B9}" presName="Accent" presStyleLbl="bgShp" presStyleIdx="2" presStyleCnt="6"/>
      <dgm:spPr/>
    </dgm:pt>
    <dgm:pt modelId="{D915660F-B283-406A-BD8B-412582C37528}" type="pres">
      <dgm:prSet presAssocID="{20943D62-7BD6-4DE2-9B48-ECEDC2B7A3B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9716F1-BADD-4F00-96D1-785BA8436D62}" type="pres">
      <dgm:prSet presAssocID="{0C5B7B5F-12A2-4AEB-8E47-17E6F000A862}" presName="Accent4" presStyleCnt="0"/>
      <dgm:spPr/>
    </dgm:pt>
    <dgm:pt modelId="{303CB383-F21A-4E1E-BC04-3E96B74888C6}" type="pres">
      <dgm:prSet presAssocID="{0C5B7B5F-12A2-4AEB-8E47-17E6F000A862}" presName="Accent" presStyleLbl="bgShp" presStyleIdx="3" presStyleCnt="6"/>
      <dgm:spPr/>
    </dgm:pt>
    <dgm:pt modelId="{8693391C-39B0-4051-A6B9-06E7BACDFB2F}" type="pres">
      <dgm:prSet presAssocID="{0C5B7B5F-12A2-4AEB-8E47-17E6F000A86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F8EDC42-E231-47FD-9762-05FC6130EBE3}" type="pres">
      <dgm:prSet presAssocID="{FF6C632A-DAD9-4AEE-8DA6-639637F9358C}" presName="Accent5" presStyleCnt="0"/>
      <dgm:spPr/>
    </dgm:pt>
    <dgm:pt modelId="{7F2D5BF1-8B29-4F57-A93C-0F7505A65736}" type="pres">
      <dgm:prSet presAssocID="{FF6C632A-DAD9-4AEE-8DA6-639637F9358C}" presName="Accent" presStyleLbl="bgShp" presStyleIdx="4" presStyleCnt="6"/>
      <dgm:spPr/>
    </dgm:pt>
    <dgm:pt modelId="{D7F56F0A-FE13-4CAD-B71E-99150F23F7DA}" type="pres">
      <dgm:prSet presAssocID="{FF6C632A-DAD9-4AEE-8DA6-639637F9358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18B13BE-35DF-4135-B151-FF7C9033BDB7}" type="pres">
      <dgm:prSet presAssocID="{571F3F90-E0E5-4CDA-B203-41D3141421B7}" presName="Accent6" presStyleCnt="0"/>
      <dgm:spPr/>
    </dgm:pt>
    <dgm:pt modelId="{CD6B0255-3687-41B9-8CE8-6E9C3656B852}" type="pres">
      <dgm:prSet presAssocID="{571F3F90-E0E5-4CDA-B203-41D3141421B7}" presName="Accent" presStyleLbl="bgShp" presStyleIdx="5" presStyleCnt="6"/>
      <dgm:spPr/>
    </dgm:pt>
    <dgm:pt modelId="{8970C805-E25D-4F09-83D5-2E6F893C2410}" type="pres">
      <dgm:prSet presAssocID="{571F3F90-E0E5-4CDA-B203-41D3141421B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B0790E-A063-4136-BD27-989E2DF8C755}" srcId="{C400EBB9-9FD9-4DF4-8820-4AC527D8B851}" destId="{FF6C632A-DAD9-4AEE-8DA6-639637F9358C}" srcOrd="4" destOrd="0" parTransId="{DF53B944-4EDB-49A7-8C80-3CC652965F5E}" sibTransId="{EEB5627F-97C9-4EB6-B2F4-7B2F76592352}"/>
    <dgm:cxn modelId="{AE0D1D1F-C582-4986-BF6D-FA5E5AA1382F}" srcId="{C400EBB9-9FD9-4DF4-8820-4AC527D8B851}" destId="{2DAE80F6-DCE5-4A86-9CCD-88B50E886C21}" srcOrd="1" destOrd="0" parTransId="{DD4CB84C-2B5F-4E9C-A36A-87FC23085A28}" sibTransId="{41C96999-3D89-491C-8024-1B9BE1BD9C88}"/>
    <dgm:cxn modelId="{89844834-5FD6-44B1-BA83-8AE6603ABE34}" srcId="{C400EBB9-9FD9-4DF4-8820-4AC527D8B851}" destId="{D6ED7451-A41F-413C-9BD3-ABCB6F6EFE4A}" srcOrd="0" destOrd="0" parTransId="{9BC6191D-4F1E-41E8-A63D-1F0A51FD9DF0}" sibTransId="{67894B94-2E14-487A-8BFB-033F6DB2C7F6}"/>
    <dgm:cxn modelId="{3847135B-AC83-4967-88C4-438BE8C060C4}" type="presOf" srcId="{2DAE80F6-DCE5-4A86-9CCD-88B50E886C21}" destId="{ED504A45-F5EE-4D96-BC18-51B7CE8B6138}" srcOrd="0" destOrd="0" presId="urn:microsoft.com/office/officeart/2011/layout/HexagonRadial"/>
    <dgm:cxn modelId="{F082C852-F11B-4576-AC80-AD4408C21C9C}" type="presOf" srcId="{0C5B7B5F-12A2-4AEB-8E47-17E6F000A862}" destId="{8693391C-39B0-4051-A6B9-06E7BACDFB2F}" srcOrd="0" destOrd="0" presId="urn:microsoft.com/office/officeart/2011/layout/HexagonRadial"/>
    <dgm:cxn modelId="{61481D80-BC0E-48C5-9A95-249A687048C1}" srcId="{43CEBF34-363F-434A-AE07-EAC09ABC1D22}" destId="{C400EBB9-9FD9-4DF4-8820-4AC527D8B851}" srcOrd="0" destOrd="0" parTransId="{D1E07F3F-E2C0-4CB8-BD45-C4399BB33E05}" sibTransId="{11B5F0C2-20E9-4756-A2F2-5D7AC55A6D04}"/>
    <dgm:cxn modelId="{6929E4A0-F899-47CD-8123-F9B152968614}" srcId="{C400EBB9-9FD9-4DF4-8820-4AC527D8B851}" destId="{20943D62-7BD6-4DE2-9B48-ECEDC2B7A3B9}" srcOrd="2" destOrd="0" parTransId="{122D49BC-4D53-4ECA-B193-A6143D41E9C3}" sibTransId="{C9B57BDE-C858-4DA6-AD29-B24BBF84D9F1}"/>
    <dgm:cxn modelId="{F909EAAE-AF62-46A1-BCA8-AA9DB9C68816}" srcId="{C400EBB9-9FD9-4DF4-8820-4AC527D8B851}" destId="{571F3F90-E0E5-4CDA-B203-41D3141421B7}" srcOrd="5" destOrd="0" parTransId="{36165DA4-BB44-4D51-96C5-CB5424C04F73}" sibTransId="{2CD7265F-AE6B-498F-A981-942DABFC7FFB}"/>
    <dgm:cxn modelId="{3C5FCFD4-51F1-4573-A91F-5496797A36C3}" type="presOf" srcId="{FF6C632A-DAD9-4AEE-8DA6-639637F9358C}" destId="{D7F56F0A-FE13-4CAD-B71E-99150F23F7DA}" srcOrd="0" destOrd="0" presId="urn:microsoft.com/office/officeart/2011/layout/HexagonRadial"/>
    <dgm:cxn modelId="{DA60BADC-7A18-4D18-8495-517E7116452B}" type="presOf" srcId="{571F3F90-E0E5-4CDA-B203-41D3141421B7}" destId="{8970C805-E25D-4F09-83D5-2E6F893C2410}" srcOrd="0" destOrd="0" presId="urn:microsoft.com/office/officeart/2011/layout/HexagonRadial"/>
    <dgm:cxn modelId="{7EE13CDD-9570-4F6C-9D9F-210A88B28B30}" type="presOf" srcId="{C400EBB9-9FD9-4DF4-8820-4AC527D8B851}" destId="{865EC356-A94C-4891-BE76-1B4669B7B91C}" srcOrd="0" destOrd="0" presId="urn:microsoft.com/office/officeart/2011/layout/HexagonRadial"/>
    <dgm:cxn modelId="{9A40D3EA-9F9A-424C-B0B7-628AFBB94413}" type="presOf" srcId="{20943D62-7BD6-4DE2-9B48-ECEDC2B7A3B9}" destId="{D915660F-B283-406A-BD8B-412582C37528}" srcOrd="0" destOrd="0" presId="urn:microsoft.com/office/officeart/2011/layout/HexagonRadial"/>
    <dgm:cxn modelId="{7ABC38EF-53CC-430A-A68D-8A1E61052141}" type="presOf" srcId="{43CEBF34-363F-434A-AE07-EAC09ABC1D22}" destId="{9F17158A-74D5-48B1-AB08-650C5A445ABF}" srcOrd="0" destOrd="0" presId="urn:microsoft.com/office/officeart/2011/layout/HexagonRadial"/>
    <dgm:cxn modelId="{311C92F3-7E2A-4B66-B0D7-269CD4E9BA0C}" type="presOf" srcId="{D6ED7451-A41F-413C-9BD3-ABCB6F6EFE4A}" destId="{D681AE01-5356-4E60-B6F2-5C049979D376}" srcOrd="0" destOrd="0" presId="urn:microsoft.com/office/officeart/2011/layout/HexagonRadial"/>
    <dgm:cxn modelId="{6EC374F8-93D1-4AD6-8210-FC3A19BC8398}" srcId="{C400EBB9-9FD9-4DF4-8820-4AC527D8B851}" destId="{0C5B7B5F-12A2-4AEB-8E47-17E6F000A862}" srcOrd="3" destOrd="0" parTransId="{7DDE6024-7ECD-4B37-9C08-04443A390710}" sibTransId="{1E80AEF0-748F-4146-B9BD-27B735E7D4BC}"/>
    <dgm:cxn modelId="{F0122893-8FEB-428C-8FC7-06977CA0B9ED}" type="presParOf" srcId="{9F17158A-74D5-48B1-AB08-650C5A445ABF}" destId="{865EC356-A94C-4891-BE76-1B4669B7B91C}" srcOrd="0" destOrd="0" presId="urn:microsoft.com/office/officeart/2011/layout/HexagonRadial"/>
    <dgm:cxn modelId="{DE826FC9-3FF5-4D8E-99FA-CC441023D174}" type="presParOf" srcId="{9F17158A-74D5-48B1-AB08-650C5A445ABF}" destId="{CEDC61EE-5800-42BF-9EF1-8402D5D13D6D}" srcOrd="1" destOrd="0" presId="urn:microsoft.com/office/officeart/2011/layout/HexagonRadial"/>
    <dgm:cxn modelId="{512A3138-97E3-4454-BDDC-A0784C99BDF5}" type="presParOf" srcId="{CEDC61EE-5800-42BF-9EF1-8402D5D13D6D}" destId="{4E725A4F-5817-4FB2-8FD6-2772CA58F0E8}" srcOrd="0" destOrd="0" presId="urn:microsoft.com/office/officeart/2011/layout/HexagonRadial"/>
    <dgm:cxn modelId="{6260025D-6CC5-4FA8-A11D-B89153D6A2E7}" type="presParOf" srcId="{9F17158A-74D5-48B1-AB08-650C5A445ABF}" destId="{D681AE01-5356-4E60-B6F2-5C049979D376}" srcOrd="2" destOrd="0" presId="urn:microsoft.com/office/officeart/2011/layout/HexagonRadial"/>
    <dgm:cxn modelId="{354F37DD-EF4C-4406-AE9E-7DCA7C18E9D6}" type="presParOf" srcId="{9F17158A-74D5-48B1-AB08-650C5A445ABF}" destId="{F5D481BB-EA42-4C7F-8EE0-10F857FE0945}" srcOrd="3" destOrd="0" presId="urn:microsoft.com/office/officeart/2011/layout/HexagonRadial"/>
    <dgm:cxn modelId="{F2CC0B19-54F0-4369-A1CF-AAA6533D8A75}" type="presParOf" srcId="{F5D481BB-EA42-4C7F-8EE0-10F857FE0945}" destId="{4F1EA6D2-736D-4A28-B179-9AAEB5BBFA4A}" srcOrd="0" destOrd="0" presId="urn:microsoft.com/office/officeart/2011/layout/HexagonRadial"/>
    <dgm:cxn modelId="{B389B2FC-0BAB-4A40-90EA-0FDDEFFFD22A}" type="presParOf" srcId="{9F17158A-74D5-48B1-AB08-650C5A445ABF}" destId="{ED504A45-F5EE-4D96-BC18-51B7CE8B6138}" srcOrd="4" destOrd="0" presId="urn:microsoft.com/office/officeart/2011/layout/HexagonRadial"/>
    <dgm:cxn modelId="{C47CA1C6-86EC-44C9-99B1-4295C9E8F4B5}" type="presParOf" srcId="{9F17158A-74D5-48B1-AB08-650C5A445ABF}" destId="{1CF899FA-C1E2-4793-BE82-6B191B81A5C4}" srcOrd="5" destOrd="0" presId="urn:microsoft.com/office/officeart/2011/layout/HexagonRadial"/>
    <dgm:cxn modelId="{B8C960FD-30FB-41F9-AAED-ADAF41249F4C}" type="presParOf" srcId="{1CF899FA-C1E2-4793-BE82-6B191B81A5C4}" destId="{5B221A55-F5EC-4486-B250-8D8E2D5AE261}" srcOrd="0" destOrd="0" presId="urn:microsoft.com/office/officeart/2011/layout/HexagonRadial"/>
    <dgm:cxn modelId="{15B54B94-9E0C-45DF-9153-EDFB55F40809}" type="presParOf" srcId="{9F17158A-74D5-48B1-AB08-650C5A445ABF}" destId="{D915660F-B283-406A-BD8B-412582C37528}" srcOrd="6" destOrd="0" presId="urn:microsoft.com/office/officeart/2011/layout/HexagonRadial"/>
    <dgm:cxn modelId="{34DB54F1-2458-48CA-8B3B-BA3ACBC08032}" type="presParOf" srcId="{9F17158A-74D5-48B1-AB08-650C5A445ABF}" destId="{279716F1-BADD-4F00-96D1-785BA8436D62}" srcOrd="7" destOrd="0" presId="urn:microsoft.com/office/officeart/2011/layout/HexagonRadial"/>
    <dgm:cxn modelId="{F074EC33-A9ED-4758-B492-07C368AAF4A1}" type="presParOf" srcId="{279716F1-BADD-4F00-96D1-785BA8436D62}" destId="{303CB383-F21A-4E1E-BC04-3E96B74888C6}" srcOrd="0" destOrd="0" presId="urn:microsoft.com/office/officeart/2011/layout/HexagonRadial"/>
    <dgm:cxn modelId="{DD2CA820-6F31-4905-8641-79913F3A4E8E}" type="presParOf" srcId="{9F17158A-74D5-48B1-AB08-650C5A445ABF}" destId="{8693391C-39B0-4051-A6B9-06E7BACDFB2F}" srcOrd="8" destOrd="0" presId="urn:microsoft.com/office/officeart/2011/layout/HexagonRadial"/>
    <dgm:cxn modelId="{C638AD38-B5F0-4F79-8479-74427344B104}" type="presParOf" srcId="{9F17158A-74D5-48B1-AB08-650C5A445ABF}" destId="{3F8EDC42-E231-47FD-9762-05FC6130EBE3}" srcOrd="9" destOrd="0" presId="urn:microsoft.com/office/officeart/2011/layout/HexagonRadial"/>
    <dgm:cxn modelId="{15D71369-E92D-4B3B-B117-50DB1A5D8EA6}" type="presParOf" srcId="{3F8EDC42-E231-47FD-9762-05FC6130EBE3}" destId="{7F2D5BF1-8B29-4F57-A93C-0F7505A65736}" srcOrd="0" destOrd="0" presId="urn:microsoft.com/office/officeart/2011/layout/HexagonRadial"/>
    <dgm:cxn modelId="{F799B695-ABD5-4D19-9E08-046C4039538A}" type="presParOf" srcId="{9F17158A-74D5-48B1-AB08-650C5A445ABF}" destId="{D7F56F0A-FE13-4CAD-B71E-99150F23F7DA}" srcOrd="10" destOrd="0" presId="urn:microsoft.com/office/officeart/2011/layout/HexagonRadial"/>
    <dgm:cxn modelId="{88056196-6C59-4CE4-B542-8ED1DD8AE124}" type="presParOf" srcId="{9F17158A-74D5-48B1-AB08-650C5A445ABF}" destId="{A18B13BE-35DF-4135-B151-FF7C9033BDB7}" srcOrd="11" destOrd="0" presId="urn:microsoft.com/office/officeart/2011/layout/HexagonRadial"/>
    <dgm:cxn modelId="{33E0FBA7-0FF7-4E57-BAF2-D2032883655F}" type="presParOf" srcId="{A18B13BE-35DF-4135-B151-FF7C9033BDB7}" destId="{CD6B0255-3687-41B9-8CE8-6E9C3656B852}" srcOrd="0" destOrd="0" presId="urn:microsoft.com/office/officeart/2011/layout/HexagonRadial"/>
    <dgm:cxn modelId="{8C031102-B101-4E8C-91F9-80F273C14295}" type="presParOf" srcId="{9F17158A-74D5-48B1-AB08-650C5A445ABF}" destId="{8970C805-E25D-4F09-83D5-2E6F893C241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E9583F-D701-A94E-8B20-BDB8EFBC8D9D}" type="doc">
      <dgm:prSet loTypeId="urn:microsoft.com/office/officeart/2008/layout/PictureStrip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F62DC-99BD-8240-9C93-70321397BB13}">
      <dgm:prSet phldrT="[Text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Checking the entry point is able to upload the dataset to database table by creating breakpoint at data ingestion section.</a:t>
          </a:r>
        </a:p>
      </dgm:t>
    </dgm:pt>
    <dgm:pt modelId="{B8DB0BF1-B01D-DD4B-B707-67E25DDAC682}" type="parTrans" cxnId="{47CA9749-BEAB-B44F-93F6-E585C14D5A2B}">
      <dgm:prSet/>
      <dgm:spPr/>
      <dgm:t>
        <a:bodyPr/>
        <a:lstStyle/>
        <a:p>
          <a:endParaRPr lang="en-US"/>
        </a:p>
      </dgm:t>
    </dgm:pt>
    <dgm:pt modelId="{4EDF35B3-D0DA-BC45-85EB-9BE75FB40C75}" type="sibTrans" cxnId="{47CA9749-BEAB-B44F-93F6-E585C14D5A2B}">
      <dgm:prSet/>
      <dgm:spPr/>
      <dgm:t>
        <a:bodyPr/>
        <a:lstStyle/>
        <a:p>
          <a:endParaRPr lang="en-US"/>
        </a:p>
      </dgm:t>
    </dgm:pt>
    <dgm:pt modelId="{84F7CA02-D744-C944-8454-C2C842AF2216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200" b="0" i="0" dirty="0">
              <a:solidFill>
                <a:schemeClr val="bg1"/>
              </a:solidFill>
              <a:effectLst/>
            </a:rPr>
            <a:t>After fetching the process data from Api compering it with original CSV dataset.</a:t>
          </a:r>
          <a:endParaRPr lang="en-US" sz="1200" dirty="0"/>
        </a:p>
      </dgm:t>
    </dgm:pt>
    <dgm:pt modelId="{16C4E20B-D7DA-064F-B0C1-2AC03993985B}" type="parTrans" cxnId="{E56755CA-650F-A347-9803-2AF3EC46D321}">
      <dgm:prSet/>
      <dgm:spPr/>
      <dgm:t>
        <a:bodyPr/>
        <a:lstStyle/>
        <a:p>
          <a:endParaRPr lang="en-US"/>
        </a:p>
      </dgm:t>
    </dgm:pt>
    <dgm:pt modelId="{A81681E5-884D-334B-8DF5-B0E5B714B674}" type="sibTrans" cxnId="{E56755CA-650F-A347-9803-2AF3EC46D321}">
      <dgm:prSet/>
      <dgm:spPr/>
      <dgm:t>
        <a:bodyPr/>
        <a:lstStyle/>
        <a:p>
          <a:endParaRPr lang="en-US"/>
        </a:p>
      </dgm:t>
    </dgm:pt>
    <dgm:pt modelId="{C85E4165-FA56-BC4B-9B4D-45C714961B95}">
      <dgm:prSet phldrT="[Text]" custT="1"/>
      <dgm:spPr>
        <a:noFill/>
        <a:ln w="19050">
          <a:solidFill>
            <a:schemeClr val="accent2"/>
          </a:solidFill>
        </a:ln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Checking</a:t>
          </a:r>
          <a:r>
            <a:rPr lang="en-US" sz="1200" baseline="0" dirty="0">
              <a:solidFill>
                <a:schemeClr val="bg1"/>
              </a:solidFill>
            </a:rPr>
            <a:t> the passed data for further analysis inside the server by creating the break points at Analysis section.</a:t>
          </a:r>
          <a:endParaRPr lang="en-US" sz="1200" dirty="0">
            <a:solidFill>
              <a:schemeClr val="bg1"/>
            </a:solidFill>
          </a:endParaRPr>
        </a:p>
      </dgm:t>
    </dgm:pt>
    <dgm:pt modelId="{1F326C76-CDF3-1B41-B4B0-2AE92E59FABE}" type="parTrans" cxnId="{8217542A-F851-6A4E-9290-1E267B53D0A0}">
      <dgm:prSet/>
      <dgm:spPr/>
      <dgm:t>
        <a:bodyPr/>
        <a:lstStyle/>
        <a:p>
          <a:endParaRPr lang="en-US"/>
        </a:p>
      </dgm:t>
    </dgm:pt>
    <dgm:pt modelId="{4E07FAA4-6209-4149-875D-0D9E14A1112A}" type="sibTrans" cxnId="{8217542A-F851-6A4E-9290-1E267B53D0A0}">
      <dgm:prSet/>
      <dgm:spPr/>
      <dgm:t>
        <a:bodyPr/>
        <a:lstStyle/>
        <a:p>
          <a:endParaRPr lang="en-US"/>
        </a:p>
      </dgm:t>
    </dgm:pt>
    <dgm:pt modelId="{36DCD7B1-B3A7-0647-8F08-E22A83AB5805}" type="pres">
      <dgm:prSet presAssocID="{15E9583F-D701-A94E-8B20-BDB8EFBC8D9D}" presName="Name0" presStyleCnt="0">
        <dgm:presLayoutVars>
          <dgm:dir/>
          <dgm:resizeHandles val="exact"/>
        </dgm:presLayoutVars>
      </dgm:prSet>
      <dgm:spPr/>
    </dgm:pt>
    <dgm:pt modelId="{2256DB72-E3DA-AF40-A059-B52723DA4B94}" type="pres">
      <dgm:prSet presAssocID="{84F7CA02-D744-C944-8454-C2C842AF2216}" presName="composite" presStyleCnt="0"/>
      <dgm:spPr/>
    </dgm:pt>
    <dgm:pt modelId="{93B416A0-982A-5E42-8AB6-78F565DCE019}" type="pres">
      <dgm:prSet presAssocID="{84F7CA02-D744-C944-8454-C2C842AF2216}" presName="rect1" presStyleLbl="trAlignAcc1" presStyleIdx="0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8879166E-223E-CE4B-9802-655AAA958DCB}" type="pres">
      <dgm:prSet presAssocID="{84F7CA02-D744-C944-8454-C2C842AF2216}" presName="rect2" presStyleLbl="fgImgPlace1" presStyleIdx="0" presStyleCnt="3" custScaleX="201677" custScaleY="34302" custLinFactNeighborX="-48060" custLinFactNeighborY="7458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DB0E3E20-B432-CF40-AE16-21302A48BFAC}" type="pres">
      <dgm:prSet presAssocID="{A81681E5-884D-334B-8DF5-B0E5B714B674}" presName="sibTrans" presStyleCnt="0"/>
      <dgm:spPr/>
    </dgm:pt>
    <dgm:pt modelId="{E5692754-8277-F745-9393-433D790FE37A}" type="pres">
      <dgm:prSet presAssocID="{C85E4165-FA56-BC4B-9B4D-45C714961B95}" presName="composite" presStyleCnt="0"/>
      <dgm:spPr/>
    </dgm:pt>
    <dgm:pt modelId="{331A4E56-F2D6-2948-8862-6D173A89D879}" type="pres">
      <dgm:prSet presAssocID="{C85E4165-FA56-BC4B-9B4D-45C714961B95}" presName="rect1" presStyleLbl="trAlignAcc1" presStyleIdx="1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BA36DC66-A3DF-DF45-ADC5-9BC76E161C72}" type="pres">
      <dgm:prSet presAssocID="{C85E4165-FA56-BC4B-9B4D-45C714961B95}" presName="rect2" presStyleLbl="fgImgPlace1" presStyleIdx="1" presStyleCnt="3" custScaleX="201677" custScaleY="34302" custLinFactNeighborX="-48060" custLinFactNeighborY="7458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99424B2E-D756-B944-8FB1-8BA048CC0D62}" type="pres">
      <dgm:prSet presAssocID="{4E07FAA4-6209-4149-875D-0D9E14A1112A}" presName="sibTrans" presStyleCnt="0"/>
      <dgm:spPr/>
    </dgm:pt>
    <dgm:pt modelId="{AF4D2EF4-701A-A64E-A02B-F25B5E4D8D8D}" type="pres">
      <dgm:prSet presAssocID="{05CF62DC-99BD-8240-9C93-70321397BB13}" presName="composite" presStyleCnt="0"/>
      <dgm:spPr/>
    </dgm:pt>
    <dgm:pt modelId="{0C1FA40A-1A18-ED48-A237-CE6A3685C3AC}" type="pres">
      <dgm:prSet presAssocID="{05CF62DC-99BD-8240-9C93-70321397BB13}" presName="rect1" presStyleLbl="trAlignAcc1" presStyleIdx="2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ED0EA7E1-CD74-0E44-89E8-835183A6E1CE}" type="pres">
      <dgm:prSet presAssocID="{05CF62DC-99BD-8240-9C93-70321397BB13}" presName="rect2" presStyleLbl="fgImgPlace1" presStyleIdx="2" presStyleCnt="3" custScaleX="201677" custScaleY="34302" custLinFactNeighborX="-48060" custLinFactNeighborY="7458"/>
      <dgm:spPr>
        <a:solidFill>
          <a:schemeClr val="accent4"/>
        </a:solidFill>
        <a:ln>
          <a:solidFill>
            <a:schemeClr val="accent4"/>
          </a:solidFill>
        </a:ln>
      </dgm:spPr>
    </dgm:pt>
  </dgm:ptLst>
  <dgm:cxnLst>
    <dgm:cxn modelId="{8217542A-F851-6A4E-9290-1E267B53D0A0}" srcId="{15E9583F-D701-A94E-8B20-BDB8EFBC8D9D}" destId="{C85E4165-FA56-BC4B-9B4D-45C714961B95}" srcOrd="1" destOrd="0" parTransId="{1F326C76-CDF3-1B41-B4B0-2AE92E59FABE}" sibTransId="{4E07FAA4-6209-4149-875D-0D9E14A1112A}"/>
    <dgm:cxn modelId="{AB60042D-9F19-6B46-B9CE-0FD23F0E2701}" type="presOf" srcId="{84F7CA02-D744-C944-8454-C2C842AF2216}" destId="{93B416A0-982A-5E42-8AB6-78F565DCE019}" srcOrd="0" destOrd="0" presId="urn:microsoft.com/office/officeart/2008/layout/PictureStrips"/>
    <dgm:cxn modelId="{F1F33E37-F2F8-FE49-9942-FCDBCAA02BC5}" type="presOf" srcId="{C85E4165-FA56-BC4B-9B4D-45C714961B95}" destId="{331A4E56-F2D6-2948-8862-6D173A89D879}" srcOrd="0" destOrd="0" presId="urn:microsoft.com/office/officeart/2008/layout/PictureStrips"/>
    <dgm:cxn modelId="{B42FC63B-32F1-E648-9A20-AD50DC750B39}" type="presOf" srcId="{05CF62DC-99BD-8240-9C93-70321397BB13}" destId="{0C1FA40A-1A18-ED48-A237-CE6A3685C3AC}" srcOrd="0" destOrd="0" presId="urn:microsoft.com/office/officeart/2008/layout/PictureStrips"/>
    <dgm:cxn modelId="{47CA9749-BEAB-B44F-93F6-E585C14D5A2B}" srcId="{15E9583F-D701-A94E-8B20-BDB8EFBC8D9D}" destId="{05CF62DC-99BD-8240-9C93-70321397BB13}" srcOrd="2" destOrd="0" parTransId="{B8DB0BF1-B01D-DD4B-B707-67E25DDAC682}" sibTransId="{4EDF35B3-D0DA-BC45-85EB-9BE75FB40C75}"/>
    <dgm:cxn modelId="{C1B417C3-3E5B-B640-8BEC-8DE2B836EE87}" type="presOf" srcId="{15E9583F-D701-A94E-8B20-BDB8EFBC8D9D}" destId="{36DCD7B1-B3A7-0647-8F08-E22A83AB5805}" srcOrd="0" destOrd="0" presId="urn:microsoft.com/office/officeart/2008/layout/PictureStrips"/>
    <dgm:cxn modelId="{E56755CA-650F-A347-9803-2AF3EC46D321}" srcId="{15E9583F-D701-A94E-8B20-BDB8EFBC8D9D}" destId="{84F7CA02-D744-C944-8454-C2C842AF2216}" srcOrd="0" destOrd="0" parTransId="{16C4E20B-D7DA-064F-B0C1-2AC03993985B}" sibTransId="{A81681E5-884D-334B-8DF5-B0E5B714B674}"/>
    <dgm:cxn modelId="{A142E086-A989-CD41-97F0-8688CB66FDD0}" type="presParOf" srcId="{36DCD7B1-B3A7-0647-8F08-E22A83AB5805}" destId="{2256DB72-E3DA-AF40-A059-B52723DA4B94}" srcOrd="0" destOrd="0" presId="urn:microsoft.com/office/officeart/2008/layout/PictureStrips"/>
    <dgm:cxn modelId="{9A6AB964-6589-C24F-BE17-251B0273D372}" type="presParOf" srcId="{2256DB72-E3DA-AF40-A059-B52723DA4B94}" destId="{93B416A0-982A-5E42-8AB6-78F565DCE019}" srcOrd="0" destOrd="0" presId="urn:microsoft.com/office/officeart/2008/layout/PictureStrips"/>
    <dgm:cxn modelId="{5E532B4E-614D-4C44-8E4C-5E2A15576898}" type="presParOf" srcId="{2256DB72-E3DA-AF40-A059-B52723DA4B94}" destId="{8879166E-223E-CE4B-9802-655AAA958DCB}" srcOrd="1" destOrd="0" presId="urn:microsoft.com/office/officeart/2008/layout/PictureStrips"/>
    <dgm:cxn modelId="{2834BA36-6582-2643-A262-1FC86C7B7955}" type="presParOf" srcId="{36DCD7B1-B3A7-0647-8F08-E22A83AB5805}" destId="{DB0E3E20-B432-CF40-AE16-21302A48BFAC}" srcOrd="1" destOrd="0" presId="urn:microsoft.com/office/officeart/2008/layout/PictureStrips"/>
    <dgm:cxn modelId="{AA22E90E-7313-2346-ADEA-898DC28BBCC0}" type="presParOf" srcId="{36DCD7B1-B3A7-0647-8F08-E22A83AB5805}" destId="{E5692754-8277-F745-9393-433D790FE37A}" srcOrd="2" destOrd="0" presId="urn:microsoft.com/office/officeart/2008/layout/PictureStrips"/>
    <dgm:cxn modelId="{25284C32-A5C0-1646-9D2E-3AEE8ACA7012}" type="presParOf" srcId="{E5692754-8277-F745-9393-433D790FE37A}" destId="{331A4E56-F2D6-2948-8862-6D173A89D879}" srcOrd="0" destOrd="0" presId="urn:microsoft.com/office/officeart/2008/layout/PictureStrips"/>
    <dgm:cxn modelId="{1FC08BF4-2585-4C41-AD63-BA28B1E133FF}" type="presParOf" srcId="{E5692754-8277-F745-9393-433D790FE37A}" destId="{BA36DC66-A3DF-DF45-ADC5-9BC76E161C72}" srcOrd="1" destOrd="0" presId="urn:microsoft.com/office/officeart/2008/layout/PictureStrips"/>
    <dgm:cxn modelId="{8D5507E3-EFFC-574C-A941-6A088FB30986}" type="presParOf" srcId="{36DCD7B1-B3A7-0647-8F08-E22A83AB5805}" destId="{99424B2E-D756-B944-8FB1-8BA048CC0D62}" srcOrd="3" destOrd="0" presId="urn:microsoft.com/office/officeart/2008/layout/PictureStrips"/>
    <dgm:cxn modelId="{D9E55437-DCE3-8342-B746-762230008D0A}" type="presParOf" srcId="{36DCD7B1-B3A7-0647-8F08-E22A83AB5805}" destId="{AF4D2EF4-701A-A64E-A02B-F25B5E4D8D8D}" srcOrd="4" destOrd="0" presId="urn:microsoft.com/office/officeart/2008/layout/PictureStrips"/>
    <dgm:cxn modelId="{BD32FFC5-A7AE-684E-87CA-4BEBD74CDA23}" type="presParOf" srcId="{AF4D2EF4-701A-A64E-A02B-F25B5E4D8D8D}" destId="{0C1FA40A-1A18-ED48-A237-CE6A3685C3AC}" srcOrd="0" destOrd="0" presId="urn:microsoft.com/office/officeart/2008/layout/PictureStrips"/>
    <dgm:cxn modelId="{CFD68E5B-28CF-644A-863D-08D1FF0B0524}" type="presParOf" srcId="{AF4D2EF4-701A-A64E-A02B-F25B5E4D8D8D}" destId="{ED0EA7E1-CD74-0E44-89E8-835183A6E1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65CEBB-74AC-4F6B-BF20-B9197873535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46139AF-03A3-4292-A6CE-166B2FE35335}">
      <dgm:prSet phldrT="[Text]"/>
      <dgm:spPr/>
      <dgm:t>
        <a:bodyPr/>
        <a:lstStyle/>
        <a:p>
          <a:r>
            <a:rPr lang="en-IN" dirty="0"/>
            <a:t>Getting error in data validation section</a:t>
          </a:r>
        </a:p>
      </dgm:t>
    </dgm:pt>
    <dgm:pt modelId="{99E73FB6-68DA-496E-B77C-3DCE2EDC078F}" type="parTrans" cxnId="{CFEB9628-F2EE-45E6-8D8D-2BF823EDE70F}">
      <dgm:prSet/>
      <dgm:spPr/>
      <dgm:t>
        <a:bodyPr/>
        <a:lstStyle/>
        <a:p>
          <a:endParaRPr lang="en-IN"/>
        </a:p>
      </dgm:t>
    </dgm:pt>
    <dgm:pt modelId="{3C70319C-2261-4B66-AC70-DDF66A1F517D}" type="sibTrans" cxnId="{CFEB9628-F2EE-45E6-8D8D-2BF823EDE70F}">
      <dgm:prSet/>
      <dgm:spPr/>
      <dgm:t>
        <a:bodyPr/>
        <a:lstStyle/>
        <a:p>
          <a:endParaRPr lang="en-IN"/>
        </a:p>
      </dgm:t>
    </dgm:pt>
    <dgm:pt modelId="{D05983E1-1E2E-4A39-8B62-2393A97B5107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E5E1D469-AA03-465A-B943-5957D489E137}" type="parTrans" cxnId="{C0899BAE-CD27-4472-BA6D-95EB43D0B143}">
      <dgm:prSet/>
      <dgm:spPr/>
      <dgm:t>
        <a:bodyPr/>
        <a:lstStyle/>
        <a:p>
          <a:endParaRPr lang="en-IN"/>
        </a:p>
      </dgm:t>
    </dgm:pt>
    <dgm:pt modelId="{D17CDFE5-9EB8-478C-BC58-96B8893530E8}" type="sibTrans" cxnId="{C0899BAE-CD27-4472-BA6D-95EB43D0B143}">
      <dgm:prSet/>
      <dgm:spPr/>
      <dgm:t>
        <a:bodyPr/>
        <a:lstStyle/>
        <a:p>
          <a:endParaRPr lang="en-IN"/>
        </a:p>
      </dgm:t>
    </dgm:pt>
    <dgm:pt modelId="{8C6383AC-C659-4660-92BA-5CA7C136F9CE}">
      <dgm:prSet phldrT="[Text]"/>
      <dgm:spPr/>
      <dgm:t>
        <a:bodyPr/>
        <a:lstStyle/>
        <a:p>
          <a:r>
            <a:rPr lang="en-IN" dirty="0"/>
            <a:t>Data ingestion </a:t>
          </a:r>
        </a:p>
      </dgm:t>
    </dgm:pt>
    <dgm:pt modelId="{38882FC6-F2E8-4054-B8A3-4D242253CA1B}" type="parTrans" cxnId="{917C0CC9-A317-4053-86CC-A433CE849C27}">
      <dgm:prSet/>
      <dgm:spPr/>
      <dgm:t>
        <a:bodyPr/>
        <a:lstStyle/>
        <a:p>
          <a:endParaRPr lang="en-IN"/>
        </a:p>
      </dgm:t>
    </dgm:pt>
    <dgm:pt modelId="{44B665CE-9648-4911-93BB-31A78B484BDD}" type="sibTrans" cxnId="{917C0CC9-A317-4053-86CC-A433CE849C27}">
      <dgm:prSet/>
      <dgm:spPr/>
      <dgm:t>
        <a:bodyPr/>
        <a:lstStyle/>
        <a:p>
          <a:endParaRPr lang="en-IN"/>
        </a:p>
      </dgm:t>
    </dgm:pt>
    <dgm:pt modelId="{D0439F5C-8F58-452D-A3F5-656E01106030}" type="pres">
      <dgm:prSet presAssocID="{A265CEBB-74AC-4F6B-BF20-B91978735358}" presName="Name0" presStyleCnt="0">
        <dgm:presLayoutVars>
          <dgm:dir/>
          <dgm:resizeHandles val="exact"/>
        </dgm:presLayoutVars>
      </dgm:prSet>
      <dgm:spPr/>
    </dgm:pt>
    <dgm:pt modelId="{B0457B51-024D-4888-AB52-DDD24CA24528}" type="pres">
      <dgm:prSet presAssocID="{946139AF-03A3-4292-A6CE-166B2FE35335}" presName="composite" presStyleCnt="0"/>
      <dgm:spPr/>
    </dgm:pt>
    <dgm:pt modelId="{6C9726FB-1D7C-49CD-AD82-EF77E199871C}" type="pres">
      <dgm:prSet presAssocID="{946139AF-03A3-4292-A6CE-166B2FE35335}" presName="bgChev" presStyleLbl="node1" presStyleIdx="0" presStyleCnt="3"/>
      <dgm:spPr/>
    </dgm:pt>
    <dgm:pt modelId="{6AB5A5E4-4DA2-4FA4-AA81-27652B26B2B8}" type="pres">
      <dgm:prSet presAssocID="{946139AF-03A3-4292-A6CE-166B2FE35335}" presName="txNode" presStyleLbl="fgAcc1" presStyleIdx="0" presStyleCnt="3">
        <dgm:presLayoutVars>
          <dgm:bulletEnabled val="1"/>
        </dgm:presLayoutVars>
      </dgm:prSet>
      <dgm:spPr/>
    </dgm:pt>
    <dgm:pt modelId="{F0553ED5-311F-47E2-8AE9-13F8B84CF7DA}" type="pres">
      <dgm:prSet presAssocID="{3C70319C-2261-4B66-AC70-DDF66A1F517D}" presName="compositeSpace" presStyleCnt="0"/>
      <dgm:spPr/>
    </dgm:pt>
    <dgm:pt modelId="{34A83A54-AE02-4E29-B581-D1A51EADBB34}" type="pres">
      <dgm:prSet presAssocID="{D05983E1-1E2E-4A39-8B62-2393A97B5107}" presName="composite" presStyleCnt="0"/>
      <dgm:spPr/>
    </dgm:pt>
    <dgm:pt modelId="{31DDBE37-FBAA-41BC-8007-17C36033A916}" type="pres">
      <dgm:prSet presAssocID="{D05983E1-1E2E-4A39-8B62-2393A97B5107}" presName="bgChev" presStyleLbl="node1" presStyleIdx="1" presStyleCnt="3"/>
      <dgm:spPr/>
    </dgm:pt>
    <dgm:pt modelId="{BA0FA776-1589-49AD-8709-CE829DF55BD5}" type="pres">
      <dgm:prSet presAssocID="{D05983E1-1E2E-4A39-8B62-2393A97B5107}" presName="txNode" presStyleLbl="fgAcc1" presStyleIdx="1" presStyleCnt="3">
        <dgm:presLayoutVars>
          <dgm:bulletEnabled val="1"/>
        </dgm:presLayoutVars>
      </dgm:prSet>
      <dgm:spPr/>
    </dgm:pt>
    <dgm:pt modelId="{E2BEF173-C821-47FE-8B91-690FEF5C2193}" type="pres">
      <dgm:prSet presAssocID="{D17CDFE5-9EB8-478C-BC58-96B8893530E8}" presName="compositeSpace" presStyleCnt="0"/>
      <dgm:spPr/>
    </dgm:pt>
    <dgm:pt modelId="{11D5D2FB-5101-4912-8541-B6CF6EA9D3FA}" type="pres">
      <dgm:prSet presAssocID="{8C6383AC-C659-4660-92BA-5CA7C136F9CE}" presName="composite" presStyleCnt="0"/>
      <dgm:spPr/>
    </dgm:pt>
    <dgm:pt modelId="{E1DA7F08-101E-41DE-A2E4-818D29C0B6D7}" type="pres">
      <dgm:prSet presAssocID="{8C6383AC-C659-4660-92BA-5CA7C136F9CE}" presName="bgChev" presStyleLbl="node1" presStyleIdx="2" presStyleCnt="3"/>
      <dgm:spPr/>
    </dgm:pt>
    <dgm:pt modelId="{481B8651-1239-490B-94CA-28E703203870}" type="pres">
      <dgm:prSet presAssocID="{8C6383AC-C659-4660-92BA-5CA7C136F9CE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7D6DA41B-3B34-4DE7-BD81-522E8E165BBB}" type="presOf" srcId="{A265CEBB-74AC-4F6B-BF20-B91978735358}" destId="{D0439F5C-8F58-452D-A3F5-656E01106030}" srcOrd="0" destOrd="0" presId="urn:microsoft.com/office/officeart/2005/8/layout/chevronAccent+Icon"/>
    <dgm:cxn modelId="{CFEB9628-F2EE-45E6-8D8D-2BF823EDE70F}" srcId="{A265CEBB-74AC-4F6B-BF20-B91978735358}" destId="{946139AF-03A3-4292-A6CE-166B2FE35335}" srcOrd="0" destOrd="0" parTransId="{99E73FB6-68DA-496E-B77C-3DCE2EDC078F}" sibTransId="{3C70319C-2261-4B66-AC70-DDF66A1F517D}"/>
    <dgm:cxn modelId="{6818C660-383B-46C6-9100-8F98D34C2627}" type="presOf" srcId="{D05983E1-1E2E-4A39-8B62-2393A97B5107}" destId="{BA0FA776-1589-49AD-8709-CE829DF55BD5}" srcOrd="0" destOrd="0" presId="urn:microsoft.com/office/officeart/2005/8/layout/chevronAccent+Icon"/>
    <dgm:cxn modelId="{9B2FB86F-556D-4BE8-AC6A-A1EFAD62B62B}" type="presOf" srcId="{946139AF-03A3-4292-A6CE-166B2FE35335}" destId="{6AB5A5E4-4DA2-4FA4-AA81-27652B26B2B8}" srcOrd="0" destOrd="0" presId="urn:microsoft.com/office/officeart/2005/8/layout/chevronAccent+Icon"/>
    <dgm:cxn modelId="{F0126452-9F10-40F8-B243-3D6935B55FBF}" type="presOf" srcId="{8C6383AC-C659-4660-92BA-5CA7C136F9CE}" destId="{481B8651-1239-490B-94CA-28E703203870}" srcOrd="0" destOrd="0" presId="urn:microsoft.com/office/officeart/2005/8/layout/chevronAccent+Icon"/>
    <dgm:cxn modelId="{C0899BAE-CD27-4472-BA6D-95EB43D0B143}" srcId="{A265CEBB-74AC-4F6B-BF20-B91978735358}" destId="{D05983E1-1E2E-4A39-8B62-2393A97B5107}" srcOrd="1" destOrd="0" parTransId="{E5E1D469-AA03-465A-B943-5957D489E137}" sibTransId="{D17CDFE5-9EB8-478C-BC58-96B8893530E8}"/>
    <dgm:cxn modelId="{917C0CC9-A317-4053-86CC-A433CE849C27}" srcId="{A265CEBB-74AC-4F6B-BF20-B91978735358}" destId="{8C6383AC-C659-4660-92BA-5CA7C136F9CE}" srcOrd="2" destOrd="0" parTransId="{38882FC6-F2E8-4054-B8A3-4D242253CA1B}" sibTransId="{44B665CE-9648-4911-93BB-31A78B484BDD}"/>
    <dgm:cxn modelId="{11190DC6-B43A-485B-9C56-C6884CB242E9}" type="presParOf" srcId="{D0439F5C-8F58-452D-A3F5-656E01106030}" destId="{B0457B51-024D-4888-AB52-DDD24CA24528}" srcOrd="0" destOrd="0" presId="urn:microsoft.com/office/officeart/2005/8/layout/chevronAccent+Icon"/>
    <dgm:cxn modelId="{91A93ADF-2B43-4380-A558-93FECFCA8F69}" type="presParOf" srcId="{B0457B51-024D-4888-AB52-DDD24CA24528}" destId="{6C9726FB-1D7C-49CD-AD82-EF77E199871C}" srcOrd="0" destOrd="0" presId="urn:microsoft.com/office/officeart/2005/8/layout/chevronAccent+Icon"/>
    <dgm:cxn modelId="{854905C5-A627-4E48-B0D7-DBEA9E7ABA61}" type="presParOf" srcId="{B0457B51-024D-4888-AB52-DDD24CA24528}" destId="{6AB5A5E4-4DA2-4FA4-AA81-27652B26B2B8}" srcOrd="1" destOrd="0" presId="urn:microsoft.com/office/officeart/2005/8/layout/chevronAccent+Icon"/>
    <dgm:cxn modelId="{B8836AE6-5485-4C21-8856-269367179B76}" type="presParOf" srcId="{D0439F5C-8F58-452D-A3F5-656E01106030}" destId="{F0553ED5-311F-47E2-8AE9-13F8B84CF7DA}" srcOrd="1" destOrd="0" presId="urn:microsoft.com/office/officeart/2005/8/layout/chevronAccent+Icon"/>
    <dgm:cxn modelId="{993F1DDB-65F7-466C-937A-DF6B89B3E1F1}" type="presParOf" srcId="{D0439F5C-8F58-452D-A3F5-656E01106030}" destId="{34A83A54-AE02-4E29-B581-D1A51EADBB34}" srcOrd="2" destOrd="0" presId="urn:microsoft.com/office/officeart/2005/8/layout/chevronAccent+Icon"/>
    <dgm:cxn modelId="{2B0173FE-8D5D-4F3E-A384-581EE07C756D}" type="presParOf" srcId="{34A83A54-AE02-4E29-B581-D1A51EADBB34}" destId="{31DDBE37-FBAA-41BC-8007-17C36033A916}" srcOrd="0" destOrd="0" presId="urn:microsoft.com/office/officeart/2005/8/layout/chevronAccent+Icon"/>
    <dgm:cxn modelId="{AB4AA8F4-BEE6-4508-857B-B9A9B6632191}" type="presParOf" srcId="{34A83A54-AE02-4E29-B581-D1A51EADBB34}" destId="{BA0FA776-1589-49AD-8709-CE829DF55BD5}" srcOrd="1" destOrd="0" presId="urn:microsoft.com/office/officeart/2005/8/layout/chevronAccent+Icon"/>
    <dgm:cxn modelId="{B173D79D-F2D2-4F70-95F2-F2555784A68C}" type="presParOf" srcId="{D0439F5C-8F58-452D-A3F5-656E01106030}" destId="{E2BEF173-C821-47FE-8B91-690FEF5C2193}" srcOrd="3" destOrd="0" presId="urn:microsoft.com/office/officeart/2005/8/layout/chevronAccent+Icon"/>
    <dgm:cxn modelId="{E0E4EFED-B444-4F28-88D4-4F0D83181F78}" type="presParOf" srcId="{D0439F5C-8F58-452D-A3F5-656E01106030}" destId="{11D5D2FB-5101-4912-8541-B6CF6EA9D3FA}" srcOrd="4" destOrd="0" presId="urn:microsoft.com/office/officeart/2005/8/layout/chevronAccent+Icon"/>
    <dgm:cxn modelId="{14C80F70-F170-439D-80BB-47E4F7AE320E}" type="presParOf" srcId="{11D5D2FB-5101-4912-8541-B6CF6EA9D3FA}" destId="{E1DA7F08-101E-41DE-A2E4-818D29C0B6D7}" srcOrd="0" destOrd="0" presId="urn:microsoft.com/office/officeart/2005/8/layout/chevronAccent+Icon"/>
    <dgm:cxn modelId="{5403489D-5066-4C99-9506-198FFA3410E1}" type="presParOf" srcId="{11D5D2FB-5101-4912-8541-B6CF6EA9D3FA}" destId="{481B8651-1239-490B-94CA-28E70320387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A8879C-2E12-4CF7-BB08-17D7CCBF96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3868BE-0B2C-4CCF-8986-CFE4E0B09B6F}">
      <dgm:prSet phldrT="[Text]"/>
      <dgm:spPr/>
      <dgm:t>
        <a:bodyPr/>
        <a:lstStyle/>
        <a:p>
          <a:r>
            <a:rPr lang="en-IN" dirty="0"/>
            <a:t>Create a dynamic data model in Django to upload any kind of data table to the database.</a:t>
          </a:r>
        </a:p>
      </dgm:t>
    </dgm:pt>
    <dgm:pt modelId="{1941FCE1-0AC7-40CE-9D96-0649CB75471E}" type="parTrans" cxnId="{2C1582F7-7ACE-426E-93D8-5138094C01BA}">
      <dgm:prSet/>
      <dgm:spPr/>
      <dgm:t>
        <a:bodyPr/>
        <a:lstStyle/>
        <a:p>
          <a:endParaRPr lang="en-IN"/>
        </a:p>
      </dgm:t>
    </dgm:pt>
    <dgm:pt modelId="{453AF082-B6F0-4625-BBFF-886F79B265D7}" type="sibTrans" cxnId="{2C1582F7-7ACE-426E-93D8-5138094C01BA}">
      <dgm:prSet/>
      <dgm:spPr/>
      <dgm:t>
        <a:bodyPr/>
        <a:lstStyle/>
        <a:p>
          <a:endParaRPr lang="en-IN"/>
        </a:p>
      </dgm:t>
    </dgm:pt>
    <dgm:pt modelId="{CDBFCDE4-69E1-459C-ABFA-E83CF64B1A2C}">
      <dgm:prSet phldrT="[Text]"/>
      <dgm:spPr/>
      <dgm:t>
        <a:bodyPr/>
        <a:lstStyle/>
        <a:p>
          <a:r>
            <a:rPr lang="en-IN" dirty="0"/>
            <a:t>Preclean the Data table according to our Data Model for Each and Every time. </a:t>
          </a:r>
        </a:p>
      </dgm:t>
    </dgm:pt>
    <dgm:pt modelId="{4551926D-A6C4-459E-9B70-8B79096D3996}" type="parTrans" cxnId="{AA010BE0-87A0-4F28-946E-77CB1B707064}">
      <dgm:prSet/>
      <dgm:spPr/>
      <dgm:t>
        <a:bodyPr/>
        <a:lstStyle/>
        <a:p>
          <a:endParaRPr lang="en-IN"/>
        </a:p>
      </dgm:t>
    </dgm:pt>
    <dgm:pt modelId="{76AB9138-A316-440F-8C87-20549F7086A7}" type="sibTrans" cxnId="{AA010BE0-87A0-4F28-946E-77CB1B707064}">
      <dgm:prSet/>
      <dgm:spPr/>
      <dgm:t>
        <a:bodyPr/>
        <a:lstStyle/>
        <a:p>
          <a:endParaRPr lang="en-IN"/>
        </a:p>
      </dgm:t>
    </dgm:pt>
    <dgm:pt modelId="{FB5F1E03-4CD9-47F0-AC25-C657946C1B67}">
      <dgm:prSet phldrT="[Text]"/>
      <dgm:spPr/>
      <dgm:t>
        <a:bodyPr/>
        <a:lstStyle/>
        <a:p>
          <a:r>
            <a:rPr lang="en-IN" dirty="0"/>
            <a:t>Constructed a user friendly frontend to upload data to the SQLite database</a:t>
          </a:r>
        </a:p>
      </dgm:t>
    </dgm:pt>
    <dgm:pt modelId="{92C7E53D-8B34-4803-9D3B-187EDD13B862}" type="parTrans" cxnId="{BC212403-A641-4380-AA30-FFB63886B513}">
      <dgm:prSet/>
      <dgm:spPr/>
      <dgm:t>
        <a:bodyPr/>
        <a:lstStyle/>
        <a:p>
          <a:endParaRPr lang="en-IN"/>
        </a:p>
      </dgm:t>
    </dgm:pt>
    <dgm:pt modelId="{86A17B65-EA53-431C-BA7A-47FD38E5F895}" type="sibTrans" cxnId="{BC212403-A641-4380-AA30-FFB63886B513}">
      <dgm:prSet/>
      <dgm:spPr/>
      <dgm:t>
        <a:bodyPr/>
        <a:lstStyle/>
        <a:p>
          <a:endParaRPr lang="en-IN"/>
        </a:p>
      </dgm:t>
    </dgm:pt>
    <dgm:pt modelId="{10D0EC91-B8CE-480A-87B4-8094FE63FAAF}">
      <dgm:prSet phldrT="[Text]"/>
      <dgm:spPr/>
      <dgm:t>
        <a:bodyPr/>
        <a:lstStyle/>
        <a:p>
          <a:endParaRPr lang="en-IN" dirty="0"/>
        </a:p>
      </dgm:t>
    </dgm:pt>
    <dgm:pt modelId="{63FC9AC2-F0E1-48B7-9A59-D23159F0A07D}" type="parTrans" cxnId="{3AB18A3F-D061-47B9-9F59-4397D5179E68}">
      <dgm:prSet/>
      <dgm:spPr/>
      <dgm:t>
        <a:bodyPr/>
        <a:lstStyle/>
        <a:p>
          <a:endParaRPr lang="en-IN"/>
        </a:p>
      </dgm:t>
    </dgm:pt>
    <dgm:pt modelId="{F95E53A8-9F19-4DBE-9AA6-AF70D8FDBDC0}" type="sibTrans" cxnId="{3AB18A3F-D061-47B9-9F59-4397D5179E68}">
      <dgm:prSet/>
      <dgm:spPr/>
      <dgm:t>
        <a:bodyPr/>
        <a:lstStyle/>
        <a:p>
          <a:endParaRPr lang="en-IN"/>
        </a:p>
      </dgm:t>
    </dgm:pt>
    <dgm:pt modelId="{62D63EA7-FD10-4A06-8AEC-EC448EDB279A}">
      <dgm:prSet phldrT="[Text]"/>
      <dgm:spPr/>
      <dgm:t>
        <a:bodyPr/>
        <a:lstStyle/>
        <a:p>
          <a:endParaRPr lang="en-IN" dirty="0"/>
        </a:p>
      </dgm:t>
    </dgm:pt>
    <dgm:pt modelId="{71D3DA56-F8A9-48CD-B833-C07232A6CEA9}" type="parTrans" cxnId="{6FCEA52A-0EE5-4CE0-8E04-9A2150D573D8}">
      <dgm:prSet/>
      <dgm:spPr/>
      <dgm:t>
        <a:bodyPr/>
        <a:lstStyle/>
        <a:p>
          <a:endParaRPr lang="en-IN"/>
        </a:p>
      </dgm:t>
    </dgm:pt>
    <dgm:pt modelId="{A1FC69CF-83DB-4009-87FF-3CB3BA7D3AFB}" type="sibTrans" cxnId="{6FCEA52A-0EE5-4CE0-8E04-9A2150D573D8}">
      <dgm:prSet/>
      <dgm:spPr/>
      <dgm:t>
        <a:bodyPr/>
        <a:lstStyle/>
        <a:p>
          <a:endParaRPr lang="en-IN"/>
        </a:p>
      </dgm:t>
    </dgm:pt>
    <dgm:pt modelId="{31800178-9542-494E-A125-7A2ABA211874}">
      <dgm:prSet phldrT="[Text]"/>
      <dgm:spPr/>
      <dgm:t>
        <a:bodyPr/>
        <a:lstStyle/>
        <a:p>
          <a:endParaRPr lang="en-IN" dirty="0"/>
        </a:p>
      </dgm:t>
    </dgm:pt>
    <dgm:pt modelId="{5DAF3463-D2A0-499C-94CB-237B5391B1A3}" type="parTrans" cxnId="{CC1EA47F-1C0F-45F8-840E-58BCD62BDA1E}">
      <dgm:prSet/>
      <dgm:spPr/>
      <dgm:t>
        <a:bodyPr/>
        <a:lstStyle/>
        <a:p>
          <a:endParaRPr lang="en-IN"/>
        </a:p>
      </dgm:t>
    </dgm:pt>
    <dgm:pt modelId="{C85BA838-AA9A-412A-A23A-3E97F3D6EC61}" type="sibTrans" cxnId="{CC1EA47F-1C0F-45F8-840E-58BCD62BDA1E}">
      <dgm:prSet/>
      <dgm:spPr/>
      <dgm:t>
        <a:bodyPr/>
        <a:lstStyle/>
        <a:p>
          <a:endParaRPr lang="en-IN"/>
        </a:p>
      </dgm:t>
    </dgm:pt>
    <dgm:pt modelId="{2E93C66B-D0B2-453C-AB9A-52B5949B6BD8}">
      <dgm:prSet phldrT="[Text]"/>
      <dgm:spPr/>
      <dgm:t>
        <a:bodyPr/>
        <a:lstStyle/>
        <a:p>
          <a:endParaRPr lang="en-IN" dirty="0"/>
        </a:p>
      </dgm:t>
    </dgm:pt>
    <dgm:pt modelId="{FC2D8120-F04E-4CA3-A2E3-F5E101F5ADD5}" type="parTrans" cxnId="{D3DC7BFE-C2F6-4502-9682-B7E850435F96}">
      <dgm:prSet/>
      <dgm:spPr/>
      <dgm:t>
        <a:bodyPr/>
        <a:lstStyle/>
        <a:p>
          <a:endParaRPr lang="en-IN"/>
        </a:p>
      </dgm:t>
    </dgm:pt>
    <dgm:pt modelId="{63C9D092-CC4C-4775-9C6C-9F8E72752F67}" type="sibTrans" cxnId="{D3DC7BFE-C2F6-4502-9682-B7E850435F96}">
      <dgm:prSet/>
      <dgm:spPr/>
      <dgm:t>
        <a:bodyPr/>
        <a:lstStyle/>
        <a:p>
          <a:endParaRPr lang="en-IN"/>
        </a:p>
      </dgm:t>
    </dgm:pt>
    <dgm:pt modelId="{0DE761FA-D5B7-4868-A70C-D40CA65F9A59}">
      <dgm:prSet phldrT="[Text]"/>
      <dgm:spPr/>
      <dgm:t>
        <a:bodyPr/>
        <a:lstStyle/>
        <a:p>
          <a:endParaRPr lang="en-IN" dirty="0"/>
        </a:p>
      </dgm:t>
    </dgm:pt>
    <dgm:pt modelId="{235CC6B6-AA91-4F21-86C6-A2794F747897}" type="parTrans" cxnId="{22894AA7-10AC-4894-8E86-A3D169153C41}">
      <dgm:prSet/>
      <dgm:spPr/>
      <dgm:t>
        <a:bodyPr/>
        <a:lstStyle/>
        <a:p>
          <a:endParaRPr lang="en-IN"/>
        </a:p>
      </dgm:t>
    </dgm:pt>
    <dgm:pt modelId="{D8C51D64-E6C8-4721-BF9A-3F861C1A5DFE}" type="sibTrans" cxnId="{22894AA7-10AC-4894-8E86-A3D169153C41}">
      <dgm:prSet/>
      <dgm:spPr/>
      <dgm:t>
        <a:bodyPr/>
        <a:lstStyle/>
        <a:p>
          <a:endParaRPr lang="en-IN"/>
        </a:p>
      </dgm:t>
    </dgm:pt>
    <dgm:pt modelId="{5397D17A-71E8-4A86-9F48-FCC3668B09C3}">
      <dgm:prSet phldrT="[Text]"/>
      <dgm:spPr/>
      <dgm:t>
        <a:bodyPr/>
        <a:lstStyle/>
        <a:p>
          <a:endParaRPr lang="en-IN" dirty="0"/>
        </a:p>
      </dgm:t>
    </dgm:pt>
    <dgm:pt modelId="{B0D134DA-BF89-4A23-B39A-DA785DA2E4AE}" type="parTrans" cxnId="{654EAA78-9CB8-4B41-BEAB-7E2DB72E41BD}">
      <dgm:prSet/>
      <dgm:spPr/>
      <dgm:t>
        <a:bodyPr/>
        <a:lstStyle/>
        <a:p>
          <a:endParaRPr lang="en-IN"/>
        </a:p>
      </dgm:t>
    </dgm:pt>
    <dgm:pt modelId="{6A511503-70CE-41E3-A42A-44A8C61E9BCD}" type="sibTrans" cxnId="{654EAA78-9CB8-4B41-BEAB-7E2DB72E41BD}">
      <dgm:prSet/>
      <dgm:spPr/>
      <dgm:t>
        <a:bodyPr/>
        <a:lstStyle/>
        <a:p>
          <a:endParaRPr lang="en-IN"/>
        </a:p>
      </dgm:t>
    </dgm:pt>
    <dgm:pt modelId="{7EF028AF-FA39-4FED-ACF6-11BFFA2B183E}">
      <dgm:prSet phldrT="[Text]"/>
      <dgm:spPr/>
      <dgm:t>
        <a:bodyPr/>
        <a:lstStyle/>
        <a:p>
          <a:r>
            <a:rPr lang="en-IN" dirty="0"/>
            <a:t>Applied security system to prevent primary key overlapping by uploading same file multiple time</a:t>
          </a:r>
        </a:p>
      </dgm:t>
    </dgm:pt>
    <dgm:pt modelId="{88C448FA-1606-4C31-8386-772934D0C953}" type="parTrans" cxnId="{A769EEEC-4BD6-46D7-909D-EA8FBF7B429A}">
      <dgm:prSet/>
      <dgm:spPr/>
      <dgm:t>
        <a:bodyPr/>
        <a:lstStyle/>
        <a:p>
          <a:endParaRPr lang="en-IN"/>
        </a:p>
      </dgm:t>
    </dgm:pt>
    <dgm:pt modelId="{00D6F6A4-BCD3-4F1F-AA0B-7E07AD0FB6E9}" type="sibTrans" cxnId="{A769EEEC-4BD6-46D7-909D-EA8FBF7B429A}">
      <dgm:prSet/>
      <dgm:spPr/>
      <dgm:t>
        <a:bodyPr/>
        <a:lstStyle/>
        <a:p>
          <a:endParaRPr lang="en-IN"/>
        </a:p>
      </dgm:t>
    </dgm:pt>
    <dgm:pt modelId="{A02E5717-0AB1-4D78-A5AD-7C45F8293A82}">
      <dgm:prSet phldrT="[Text]"/>
      <dgm:spPr/>
      <dgm:t>
        <a:bodyPr/>
        <a:lstStyle/>
        <a:p>
          <a:r>
            <a:rPr lang="en-IN" dirty="0"/>
            <a:t>To analyse data without NumPy and pandas library we can use Django inbuild functions and Libraries.</a:t>
          </a:r>
        </a:p>
      </dgm:t>
    </dgm:pt>
    <dgm:pt modelId="{553BCF6C-FB9D-4255-B80D-BDF87027274F}" type="parTrans" cxnId="{E83D26B2-E104-4214-B7D8-AEA2C97E86EE}">
      <dgm:prSet/>
      <dgm:spPr/>
      <dgm:t>
        <a:bodyPr/>
        <a:lstStyle/>
        <a:p>
          <a:endParaRPr lang="en-IN"/>
        </a:p>
      </dgm:t>
    </dgm:pt>
    <dgm:pt modelId="{3A2273CA-6F56-4BE7-B1EA-D66A0E1DA417}" type="sibTrans" cxnId="{E83D26B2-E104-4214-B7D8-AEA2C97E86EE}">
      <dgm:prSet/>
      <dgm:spPr/>
      <dgm:t>
        <a:bodyPr/>
        <a:lstStyle/>
        <a:p>
          <a:endParaRPr lang="en-IN"/>
        </a:p>
      </dgm:t>
    </dgm:pt>
    <dgm:pt modelId="{48E1D40F-D6DB-4086-8A4F-0B78AD80A67A}">
      <dgm:prSet phldrT="[Text]"/>
      <dgm:spPr/>
      <dgm:t>
        <a:bodyPr/>
        <a:lstStyle/>
        <a:p>
          <a:r>
            <a:rPr lang="en-IN" dirty="0"/>
            <a:t>Created endpoints to see the required Analytical results of Data table</a:t>
          </a:r>
        </a:p>
      </dgm:t>
    </dgm:pt>
    <dgm:pt modelId="{145625CF-4243-4DDB-AE30-C49B69E37926}" type="parTrans" cxnId="{67ADEB1B-817C-4E15-A603-8B30FAC30AEC}">
      <dgm:prSet/>
      <dgm:spPr/>
      <dgm:t>
        <a:bodyPr/>
        <a:lstStyle/>
        <a:p>
          <a:endParaRPr lang="en-IN"/>
        </a:p>
      </dgm:t>
    </dgm:pt>
    <dgm:pt modelId="{4DD3B50B-CD72-481D-82C7-0CEA02DF3E5F}" type="sibTrans" cxnId="{67ADEB1B-817C-4E15-A603-8B30FAC30AEC}">
      <dgm:prSet/>
      <dgm:spPr/>
      <dgm:t>
        <a:bodyPr/>
        <a:lstStyle/>
        <a:p>
          <a:endParaRPr lang="en-IN"/>
        </a:p>
      </dgm:t>
    </dgm:pt>
    <dgm:pt modelId="{6F9BDDAA-287D-4962-BF6A-A7DAC736203A}">
      <dgm:prSet phldrT="[Text]"/>
      <dgm:spPr/>
      <dgm:t>
        <a:bodyPr/>
        <a:lstStyle/>
        <a:p>
          <a:r>
            <a:rPr lang="en-IN" dirty="0"/>
            <a:t>Created endpoints to upload CSV file to Database by ‘</a:t>
          </a:r>
          <a:r>
            <a:rPr lang="en-IN" dirty="0" err="1"/>
            <a:t>csv.reader</a:t>
          </a:r>
          <a:r>
            <a:rPr lang="en-IN" dirty="0"/>
            <a:t>’ library </a:t>
          </a:r>
        </a:p>
      </dgm:t>
    </dgm:pt>
    <dgm:pt modelId="{9A42E973-AD40-4B56-9DDD-C08A67245C9F}" type="parTrans" cxnId="{0E91CC37-389E-4AA0-A0FA-7F585B42FAF5}">
      <dgm:prSet/>
      <dgm:spPr/>
      <dgm:t>
        <a:bodyPr/>
        <a:lstStyle/>
        <a:p>
          <a:endParaRPr lang="en-IN"/>
        </a:p>
      </dgm:t>
    </dgm:pt>
    <dgm:pt modelId="{40B10ADE-8B82-4F88-A517-74FB60CE5475}" type="sibTrans" cxnId="{0E91CC37-389E-4AA0-A0FA-7F585B42FAF5}">
      <dgm:prSet/>
      <dgm:spPr/>
      <dgm:t>
        <a:bodyPr/>
        <a:lstStyle/>
        <a:p>
          <a:endParaRPr lang="en-IN"/>
        </a:p>
      </dgm:t>
    </dgm:pt>
    <dgm:pt modelId="{9BF69473-139B-49D8-BBD4-B7968254E202}">
      <dgm:prSet phldrT="[Text]"/>
      <dgm:spPr/>
      <dgm:t>
        <a:bodyPr/>
        <a:lstStyle/>
        <a:p>
          <a:r>
            <a:rPr lang="en-IN" dirty="0">
              <a:highlight>
                <a:srgbClr val="C0C0C0"/>
              </a:highlight>
            </a:rPr>
            <a:t>Or</a:t>
          </a:r>
        </a:p>
      </dgm:t>
    </dgm:pt>
    <dgm:pt modelId="{3C6511E6-B2A6-43D3-9665-D7E27C4110E9}" type="parTrans" cxnId="{D2786C04-06F6-411E-A622-63B26846B71F}">
      <dgm:prSet/>
      <dgm:spPr/>
      <dgm:t>
        <a:bodyPr/>
        <a:lstStyle/>
        <a:p>
          <a:endParaRPr lang="en-IN"/>
        </a:p>
      </dgm:t>
    </dgm:pt>
    <dgm:pt modelId="{BA83FA08-0D44-4D7B-ACEE-97B232E75BC0}" type="sibTrans" cxnId="{D2786C04-06F6-411E-A622-63B26846B71F}">
      <dgm:prSet/>
      <dgm:spPr/>
      <dgm:t>
        <a:bodyPr/>
        <a:lstStyle/>
        <a:p>
          <a:endParaRPr lang="en-IN"/>
        </a:p>
      </dgm:t>
    </dgm:pt>
    <dgm:pt modelId="{91B92EA8-6656-483C-B50F-1C9BE80C9830}" type="pres">
      <dgm:prSet presAssocID="{1CA8879C-2E12-4CF7-BB08-17D7CCBF9613}" presName="linear" presStyleCnt="0">
        <dgm:presLayoutVars>
          <dgm:animLvl val="lvl"/>
          <dgm:resizeHandles val="exact"/>
        </dgm:presLayoutVars>
      </dgm:prSet>
      <dgm:spPr/>
    </dgm:pt>
    <dgm:pt modelId="{0AA6C137-BC1D-4374-A740-AAF3052E86C2}" type="pres">
      <dgm:prSet presAssocID="{C73868BE-0B2C-4CCF-8986-CFE4E0B09B6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6F21AC5-E00E-451A-8438-8E00F42B747C}" type="pres">
      <dgm:prSet presAssocID="{C73868BE-0B2C-4CCF-8986-CFE4E0B09B6F}" presName="childText" presStyleLbl="revTx" presStyleIdx="0" presStyleCnt="2">
        <dgm:presLayoutVars>
          <dgm:bulletEnabled val="1"/>
        </dgm:presLayoutVars>
      </dgm:prSet>
      <dgm:spPr/>
    </dgm:pt>
    <dgm:pt modelId="{78921CDF-8719-413B-A7F1-CBE9F2869DC8}" type="pres">
      <dgm:prSet presAssocID="{CDBFCDE4-69E1-459C-ABFA-E83CF64B1A2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DFA913-D120-4132-BCC0-7BAD848ED2A0}" type="pres">
      <dgm:prSet presAssocID="{76AB9138-A316-440F-8C87-20549F7086A7}" presName="spacer" presStyleCnt="0"/>
      <dgm:spPr/>
    </dgm:pt>
    <dgm:pt modelId="{70D6A819-7BBF-41F1-B3B8-28F76B843DE5}" type="pres">
      <dgm:prSet presAssocID="{A02E5717-0AB1-4D78-A5AD-7C45F8293A8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214EE10-F744-47A0-927D-B1B883A00E25}" type="pres">
      <dgm:prSet presAssocID="{3A2273CA-6F56-4BE7-B1EA-D66A0E1DA417}" presName="spacer" presStyleCnt="0"/>
      <dgm:spPr/>
    </dgm:pt>
    <dgm:pt modelId="{7BC1B628-F54D-4B2A-9751-EAEC5424F675}" type="pres">
      <dgm:prSet presAssocID="{48E1D40F-D6DB-4086-8A4F-0B78AD80A67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7F2DB39-9D40-411D-A0C3-C9554B34796A}" type="pres">
      <dgm:prSet presAssocID="{4DD3B50B-CD72-481D-82C7-0CEA02DF3E5F}" presName="spacer" presStyleCnt="0"/>
      <dgm:spPr/>
    </dgm:pt>
    <dgm:pt modelId="{9DC07B19-2F30-4927-9D24-CFF1546D0675}" type="pres">
      <dgm:prSet presAssocID="{6F9BDDAA-287D-4962-BF6A-A7DAC736203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7EC5E2A-0CA7-4759-A2D4-4FCF10EBFB0E}" type="pres">
      <dgm:prSet presAssocID="{40B10ADE-8B82-4F88-A517-74FB60CE5475}" presName="spacer" presStyleCnt="0"/>
      <dgm:spPr/>
    </dgm:pt>
    <dgm:pt modelId="{50B1CBE1-8887-4CDF-BB4E-F08EC0D84CE5}" type="pres">
      <dgm:prSet presAssocID="{7EF028AF-FA39-4FED-ACF6-11BFFA2B183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39A2C1-E986-4E2B-B40A-CD7C615998B7}" type="pres">
      <dgm:prSet presAssocID="{00D6F6A4-BCD3-4F1F-AA0B-7E07AD0FB6E9}" presName="spacer" presStyleCnt="0"/>
      <dgm:spPr/>
    </dgm:pt>
    <dgm:pt modelId="{4616FC9A-E943-4E05-8EAD-8BCC0D79AF66}" type="pres">
      <dgm:prSet presAssocID="{FB5F1E03-4CD9-47F0-AC25-C657946C1B6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ED04AB4-3DAE-482B-8FFA-58A979413E60}" type="pres">
      <dgm:prSet presAssocID="{FB5F1E03-4CD9-47F0-AC25-C657946C1B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212403-A641-4380-AA30-FFB63886B513}" srcId="{1CA8879C-2E12-4CF7-BB08-17D7CCBF9613}" destId="{FB5F1E03-4CD9-47F0-AC25-C657946C1B67}" srcOrd="6" destOrd="0" parTransId="{92C7E53D-8B34-4803-9D3B-187EDD13B862}" sibTransId="{86A17B65-EA53-431C-BA7A-47FD38E5F895}"/>
    <dgm:cxn modelId="{D2786C04-06F6-411E-A622-63B26846B71F}" srcId="{C73868BE-0B2C-4CCF-8986-CFE4E0B09B6F}" destId="{9BF69473-139B-49D8-BBD4-B7968254E202}" srcOrd="0" destOrd="0" parTransId="{3C6511E6-B2A6-43D3-9665-D7E27C4110E9}" sibTransId="{BA83FA08-0D44-4D7B-ACEE-97B232E75BC0}"/>
    <dgm:cxn modelId="{67ADEB1B-817C-4E15-A603-8B30FAC30AEC}" srcId="{1CA8879C-2E12-4CF7-BB08-17D7CCBF9613}" destId="{48E1D40F-D6DB-4086-8A4F-0B78AD80A67A}" srcOrd="3" destOrd="0" parTransId="{145625CF-4243-4DDB-AE30-C49B69E37926}" sibTransId="{4DD3B50B-CD72-481D-82C7-0CEA02DF3E5F}"/>
    <dgm:cxn modelId="{F796FA1C-D000-40B8-8287-555641B98E3C}" type="presOf" srcId="{CDBFCDE4-69E1-459C-ABFA-E83CF64B1A2C}" destId="{78921CDF-8719-413B-A7F1-CBE9F2869DC8}" srcOrd="0" destOrd="0" presId="urn:microsoft.com/office/officeart/2005/8/layout/vList2"/>
    <dgm:cxn modelId="{6FCEA52A-0EE5-4CE0-8E04-9A2150D573D8}" srcId="{FB5F1E03-4CD9-47F0-AC25-C657946C1B67}" destId="{62D63EA7-FD10-4A06-8AEC-EC448EDB279A}" srcOrd="0" destOrd="0" parTransId="{71D3DA56-F8A9-48CD-B833-C07232A6CEA9}" sibTransId="{A1FC69CF-83DB-4009-87FF-3CB3BA7D3AFB}"/>
    <dgm:cxn modelId="{0E91CC37-389E-4AA0-A0FA-7F585B42FAF5}" srcId="{1CA8879C-2E12-4CF7-BB08-17D7CCBF9613}" destId="{6F9BDDAA-287D-4962-BF6A-A7DAC736203A}" srcOrd="4" destOrd="0" parTransId="{9A42E973-AD40-4B56-9DDD-C08A67245C9F}" sibTransId="{40B10ADE-8B82-4F88-A517-74FB60CE5475}"/>
    <dgm:cxn modelId="{3AB18A3F-D061-47B9-9F59-4397D5179E68}" srcId="{FB5F1E03-4CD9-47F0-AC25-C657946C1B67}" destId="{10D0EC91-B8CE-480A-87B4-8094FE63FAAF}" srcOrd="5" destOrd="0" parTransId="{63FC9AC2-F0E1-48B7-9A59-D23159F0A07D}" sibTransId="{F95E53A8-9F19-4DBE-9AA6-AF70D8FDBDC0}"/>
    <dgm:cxn modelId="{5338A246-6949-4924-B269-41B3AAEBEAE5}" type="presOf" srcId="{31800178-9542-494E-A125-7A2ABA211874}" destId="{2ED04AB4-3DAE-482B-8FFA-58A979413E60}" srcOrd="0" destOrd="1" presId="urn:microsoft.com/office/officeart/2005/8/layout/vList2"/>
    <dgm:cxn modelId="{654EAA78-9CB8-4B41-BEAB-7E2DB72E41BD}" srcId="{FB5F1E03-4CD9-47F0-AC25-C657946C1B67}" destId="{5397D17A-71E8-4A86-9F48-FCC3668B09C3}" srcOrd="4" destOrd="0" parTransId="{B0D134DA-BF89-4A23-B39A-DA785DA2E4AE}" sibTransId="{6A511503-70CE-41E3-A42A-44A8C61E9BCD}"/>
    <dgm:cxn modelId="{693A9D7A-0865-41E5-9A88-2BAA1CB1BDAB}" type="presOf" srcId="{C73868BE-0B2C-4CCF-8986-CFE4E0B09B6F}" destId="{0AA6C137-BC1D-4374-A740-AAF3052E86C2}" srcOrd="0" destOrd="0" presId="urn:microsoft.com/office/officeart/2005/8/layout/vList2"/>
    <dgm:cxn modelId="{CC1EA47F-1C0F-45F8-840E-58BCD62BDA1E}" srcId="{FB5F1E03-4CD9-47F0-AC25-C657946C1B67}" destId="{31800178-9542-494E-A125-7A2ABA211874}" srcOrd="1" destOrd="0" parTransId="{5DAF3463-D2A0-499C-94CB-237B5391B1A3}" sibTransId="{C85BA838-AA9A-412A-A23A-3E97F3D6EC61}"/>
    <dgm:cxn modelId="{88AC1982-0403-4D7A-9C4F-9105144BFD28}" type="presOf" srcId="{48E1D40F-D6DB-4086-8A4F-0B78AD80A67A}" destId="{7BC1B628-F54D-4B2A-9751-EAEC5424F675}" srcOrd="0" destOrd="0" presId="urn:microsoft.com/office/officeart/2005/8/layout/vList2"/>
    <dgm:cxn modelId="{FB5F699F-6362-484A-AB3B-90420FAB3B7B}" type="presOf" srcId="{1CA8879C-2E12-4CF7-BB08-17D7CCBF9613}" destId="{91B92EA8-6656-483C-B50F-1C9BE80C9830}" srcOrd="0" destOrd="0" presId="urn:microsoft.com/office/officeart/2005/8/layout/vList2"/>
    <dgm:cxn modelId="{22894AA7-10AC-4894-8E86-A3D169153C41}" srcId="{FB5F1E03-4CD9-47F0-AC25-C657946C1B67}" destId="{0DE761FA-D5B7-4868-A70C-D40CA65F9A59}" srcOrd="3" destOrd="0" parTransId="{235CC6B6-AA91-4F21-86C6-A2794F747897}" sibTransId="{D8C51D64-E6C8-4721-BF9A-3F861C1A5DFE}"/>
    <dgm:cxn modelId="{556680AB-0B6E-4E6E-A4C7-BE4772A0A8C7}" type="presOf" srcId="{6F9BDDAA-287D-4962-BF6A-A7DAC736203A}" destId="{9DC07B19-2F30-4927-9D24-CFF1546D0675}" srcOrd="0" destOrd="0" presId="urn:microsoft.com/office/officeart/2005/8/layout/vList2"/>
    <dgm:cxn modelId="{98BEE1B0-4550-4402-BD76-179967769D5A}" type="presOf" srcId="{2E93C66B-D0B2-453C-AB9A-52B5949B6BD8}" destId="{2ED04AB4-3DAE-482B-8FFA-58A979413E60}" srcOrd="0" destOrd="2" presId="urn:microsoft.com/office/officeart/2005/8/layout/vList2"/>
    <dgm:cxn modelId="{E83D26B2-E104-4214-B7D8-AEA2C97E86EE}" srcId="{1CA8879C-2E12-4CF7-BB08-17D7CCBF9613}" destId="{A02E5717-0AB1-4D78-A5AD-7C45F8293A82}" srcOrd="2" destOrd="0" parTransId="{553BCF6C-FB9D-4255-B80D-BDF87027274F}" sibTransId="{3A2273CA-6F56-4BE7-B1EA-D66A0E1DA417}"/>
    <dgm:cxn modelId="{AA89C3B5-C85D-4F82-9CFA-6E42BCCDFF83}" type="presOf" srcId="{5397D17A-71E8-4A86-9F48-FCC3668B09C3}" destId="{2ED04AB4-3DAE-482B-8FFA-58A979413E60}" srcOrd="0" destOrd="4" presId="urn:microsoft.com/office/officeart/2005/8/layout/vList2"/>
    <dgm:cxn modelId="{4E2F85BA-0C8C-4E6C-8A3B-A62878BF87B0}" type="presOf" srcId="{A02E5717-0AB1-4D78-A5AD-7C45F8293A82}" destId="{70D6A819-7BBF-41F1-B3B8-28F76B843DE5}" srcOrd="0" destOrd="0" presId="urn:microsoft.com/office/officeart/2005/8/layout/vList2"/>
    <dgm:cxn modelId="{89269DC3-26C1-41E6-8874-C9C81309D444}" type="presOf" srcId="{10D0EC91-B8CE-480A-87B4-8094FE63FAAF}" destId="{2ED04AB4-3DAE-482B-8FFA-58A979413E60}" srcOrd="0" destOrd="5" presId="urn:microsoft.com/office/officeart/2005/8/layout/vList2"/>
    <dgm:cxn modelId="{BCD088C4-B0A5-4C57-A111-683E9C76A6B7}" type="presOf" srcId="{9BF69473-139B-49D8-BBD4-B7968254E202}" destId="{16F21AC5-E00E-451A-8438-8E00F42B747C}" srcOrd="0" destOrd="0" presId="urn:microsoft.com/office/officeart/2005/8/layout/vList2"/>
    <dgm:cxn modelId="{4C3080C6-209A-4533-81DE-20C44012FDE1}" type="presOf" srcId="{62D63EA7-FD10-4A06-8AEC-EC448EDB279A}" destId="{2ED04AB4-3DAE-482B-8FFA-58A979413E60}" srcOrd="0" destOrd="0" presId="urn:microsoft.com/office/officeart/2005/8/layout/vList2"/>
    <dgm:cxn modelId="{7A2810C7-1817-400E-A110-4311093B5BA4}" type="presOf" srcId="{7EF028AF-FA39-4FED-ACF6-11BFFA2B183E}" destId="{50B1CBE1-8887-4CDF-BB4E-F08EC0D84CE5}" srcOrd="0" destOrd="0" presId="urn:microsoft.com/office/officeart/2005/8/layout/vList2"/>
    <dgm:cxn modelId="{E3CF1BD4-EB4D-4B43-AE46-844DA6A47F7C}" type="presOf" srcId="{FB5F1E03-4CD9-47F0-AC25-C657946C1B67}" destId="{4616FC9A-E943-4E05-8EAD-8BCC0D79AF66}" srcOrd="0" destOrd="0" presId="urn:microsoft.com/office/officeart/2005/8/layout/vList2"/>
    <dgm:cxn modelId="{5E1F97DB-1F03-46CD-96F8-4CED04A9DFCF}" type="presOf" srcId="{0DE761FA-D5B7-4868-A70C-D40CA65F9A59}" destId="{2ED04AB4-3DAE-482B-8FFA-58A979413E60}" srcOrd="0" destOrd="3" presId="urn:microsoft.com/office/officeart/2005/8/layout/vList2"/>
    <dgm:cxn modelId="{AA010BE0-87A0-4F28-946E-77CB1B707064}" srcId="{1CA8879C-2E12-4CF7-BB08-17D7CCBF9613}" destId="{CDBFCDE4-69E1-459C-ABFA-E83CF64B1A2C}" srcOrd="1" destOrd="0" parTransId="{4551926D-A6C4-459E-9B70-8B79096D3996}" sibTransId="{76AB9138-A316-440F-8C87-20549F7086A7}"/>
    <dgm:cxn modelId="{A769EEEC-4BD6-46D7-909D-EA8FBF7B429A}" srcId="{1CA8879C-2E12-4CF7-BB08-17D7CCBF9613}" destId="{7EF028AF-FA39-4FED-ACF6-11BFFA2B183E}" srcOrd="5" destOrd="0" parTransId="{88C448FA-1606-4C31-8386-772934D0C953}" sibTransId="{00D6F6A4-BCD3-4F1F-AA0B-7E07AD0FB6E9}"/>
    <dgm:cxn modelId="{2C1582F7-7ACE-426E-93D8-5138094C01BA}" srcId="{1CA8879C-2E12-4CF7-BB08-17D7CCBF9613}" destId="{C73868BE-0B2C-4CCF-8986-CFE4E0B09B6F}" srcOrd="0" destOrd="0" parTransId="{1941FCE1-0AC7-40CE-9D96-0649CB75471E}" sibTransId="{453AF082-B6F0-4625-BBFF-886F79B265D7}"/>
    <dgm:cxn modelId="{D3DC7BFE-C2F6-4502-9682-B7E850435F96}" srcId="{FB5F1E03-4CD9-47F0-AC25-C657946C1B67}" destId="{2E93C66B-D0B2-453C-AB9A-52B5949B6BD8}" srcOrd="2" destOrd="0" parTransId="{FC2D8120-F04E-4CA3-A2E3-F5E101F5ADD5}" sibTransId="{63C9D092-CC4C-4775-9C6C-9F8E72752F67}"/>
    <dgm:cxn modelId="{9D65ECD5-6284-4F57-9013-E8096F349D1F}" type="presParOf" srcId="{91B92EA8-6656-483C-B50F-1C9BE80C9830}" destId="{0AA6C137-BC1D-4374-A740-AAF3052E86C2}" srcOrd="0" destOrd="0" presId="urn:microsoft.com/office/officeart/2005/8/layout/vList2"/>
    <dgm:cxn modelId="{5A601D32-BAA5-42F2-AE7B-B1EA3F07D969}" type="presParOf" srcId="{91B92EA8-6656-483C-B50F-1C9BE80C9830}" destId="{16F21AC5-E00E-451A-8438-8E00F42B747C}" srcOrd="1" destOrd="0" presId="urn:microsoft.com/office/officeart/2005/8/layout/vList2"/>
    <dgm:cxn modelId="{59CAD5D7-34BB-4D19-B383-CB2E38278DB5}" type="presParOf" srcId="{91B92EA8-6656-483C-B50F-1C9BE80C9830}" destId="{78921CDF-8719-413B-A7F1-CBE9F2869DC8}" srcOrd="2" destOrd="0" presId="urn:microsoft.com/office/officeart/2005/8/layout/vList2"/>
    <dgm:cxn modelId="{BD119B6C-F24C-471B-B997-AB6D50559E71}" type="presParOf" srcId="{91B92EA8-6656-483C-B50F-1C9BE80C9830}" destId="{07DFA913-D120-4132-BCC0-7BAD848ED2A0}" srcOrd="3" destOrd="0" presId="urn:microsoft.com/office/officeart/2005/8/layout/vList2"/>
    <dgm:cxn modelId="{CD5DAE6F-2F5A-45D5-BDAA-128CDCFE8540}" type="presParOf" srcId="{91B92EA8-6656-483C-B50F-1C9BE80C9830}" destId="{70D6A819-7BBF-41F1-B3B8-28F76B843DE5}" srcOrd="4" destOrd="0" presId="urn:microsoft.com/office/officeart/2005/8/layout/vList2"/>
    <dgm:cxn modelId="{B9CFB881-0ECE-4030-8442-195CE7384EFC}" type="presParOf" srcId="{91B92EA8-6656-483C-B50F-1C9BE80C9830}" destId="{4214EE10-F744-47A0-927D-B1B883A00E25}" srcOrd="5" destOrd="0" presId="urn:microsoft.com/office/officeart/2005/8/layout/vList2"/>
    <dgm:cxn modelId="{0EF706C4-83B0-47EC-8A29-E7D24DD1AF07}" type="presParOf" srcId="{91B92EA8-6656-483C-B50F-1C9BE80C9830}" destId="{7BC1B628-F54D-4B2A-9751-EAEC5424F675}" srcOrd="6" destOrd="0" presId="urn:microsoft.com/office/officeart/2005/8/layout/vList2"/>
    <dgm:cxn modelId="{A988AE71-E432-49B3-8839-831AC7AE8DE7}" type="presParOf" srcId="{91B92EA8-6656-483C-B50F-1C9BE80C9830}" destId="{E7F2DB39-9D40-411D-A0C3-C9554B34796A}" srcOrd="7" destOrd="0" presId="urn:microsoft.com/office/officeart/2005/8/layout/vList2"/>
    <dgm:cxn modelId="{212CB2FD-6230-4F3E-AA16-3544F20189C5}" type="presParOf" srcId="{91B92EA8-6656-483C-B50F-1C9BE80C9830}" destId="{9DC07B19-2F30-4927-9D24-CFF1546D0675}" srcOrd="8" destOrd="0" presId="urn:microsoft.com/office/officeart/2005/8/layout/vList2"/>
    <dgm:cxn modelId="{AF871229-AF84-4904-AADD-67E83C934734}" type="presParOf" srcId="{91B92EA8-6656-483C-B50F-1C9BE80C9830}" destId="{B7EC5E2A-0CA7-4759-A2D4-4FCF10EBFB0E}" srcOrd="9" destOrd="0" presId="urn:microsoft.com/office/officeart/2005/8/layout/vList2"/>
    <dgm:cxn modelId="{738FB913-575D-4942-8B39-CFBDD5261B61}" type="presParOf" srcId="{91B92EA8-6656-483C-B50F-1C9BE80C9830}" destId="{50B1CBE1-8887-4CDF-BB4E-F08EC0D84CE5}" srcOrd="10" destOrd="0" presId="urn:microsoft.com/office/officeart/2005/8/layout/vList2"/>
    <dgm:cxn modelId="{74429B97-83D4-401C-9C84-AF5326FECE5F}" type="presParOf" srcId="{91B92EA8-6656-483C-B50F-1C9BE80C9830}" destId="{4F39A2C1-E986-4E2B-B40A-CD7C615998B7}" srcOrd="11" destOrd="0" presId="urn:microsoft.com/office/officeart/2005/8/layout/vList2"/>
    <dgm:cxn modelId="{D30971C8-159F-4007-9029-DA534F1D859E}" type="presParOf" srcId="{91B92EA8-6656-483C-B50F-1C9BE80C9830}" destId="{4616FC9A-E943-4E05-8EAD-8BCC0D79AF66}" srcOrd="12" destOrd="0" presId="urn:microsoft.com/office/officeart/2005/8/layout/vList2"/>
    <dgm:cxn modelId="{BBF3FA41-C4B3-415E-9294-B26FA0A95F69}" type="presParOf" srcId="{91B92EA8-6656-483C-B50F-1C9BE80C9830}" destId="{2ED04AB4-3DAE-482B-8FFA-58A979413E60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4269C-57AA-4F10-901D-E1BACAC94730}">
      <dsp:nvSpPr>
        <dsp:cNvPr id="0" name=""/>
        <dsp:cNvSpPr/>
      </dsp:nvSpPr>
      <dsp:spPr>
        <a:xfrm>
          <a:off x="4529184" y="1163"/>
          <a:ext cx="1533431" cy="1533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Understanding the question</a:t>
          </a:r>
        </a:p>
      </dsp:txBody>
      <dsp:txXfrm>
        <a:off x="4753750" y="225729"/>
        <a:ext cx="1084299" cy="1084299"/>
      </dsp:txXfrm>
    </dsp:sp>
    <dsp:sp modelId="{496AA4CA-9D31-4323-8C22-FBD9E5E94369}">
      <dsp:nvSpPr>
        <dsp:cNvPr id="0" name=""/>
        <dsp:cNvSpPr/>
      </dsp:nvSpPr>
      <dsp:spPr>
        <a:xfrm rot="2160000">
          <a:off x="6014495" y="1179803"/>
          <a:ext cx="409064" cy="517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6026214" y="1247244"/>
        <a:ext cx="286345" cy="310519"/>
      </dsp:txXfrm>
    </dsp:sp>
    <dsp:sp modelId="{EB4D8A1F-5AB5-448B-AA12-5933A26182DC}">
      <dsp:nvSpPr>
        <dsp:cNvPr id="0" name=""/>
        <dsp:cNvSpPr/>
      </dsp:nvSpPr>
      <dsp:spPr>
        <a:xfrm>
          <a:off x="6394171" y="1356155"/>
          <a:ext cx="1533431" cy="1533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Analysing the sample data given in the problem</a:t>
          </a:r>
        </a:p>
      </dsp:txBody>
      <dsp:txXfrm>
        <a:off x="6618737" y="1580721"/>
        <a:ext cx="1084299" cy="1084299"/>
      </dsp:txXfrm>
    </dsp:sp>
    <dsp:sp modelId="{A699B96A-2BC0-4FEE-9661-5C4797F06047}">
      <dsp:nvSpPr>
        <dsp:cNvPr id="0" name=""/>
        <dsp:cNvSpPr/>
      </dsp:nvSpPr>
      <dsp:spPr>
        <a:xfrm rot="6480000">
          <a:off x="6603751" y="2949306"/>
          <a:ext cx="409064" cy="517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6684072" y="2994457"/>
        <a:ext cx="286345" cy="310519"/>
      </dsp:txXfrm>
    </dsp:sp>
    <dsp:sp modelId="{46C03327-4E9E-4BDB-83FE-51C226A320CD}">
      <dsp:nvSpPr>
        <dsp:cNvPr id="0" name=""/>
        <dsp:cNvSpPr/>
      </dsp:nvSpPr>
      <dsp:spPr>
        <a:xfrm>
          <a:off x="5681809" y="3548579"/>
          <a:ext cx="1533431" cy="1533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Choosing perfect \ preferred tech. stack</a:t>
          </a:r>
        </a:p>
      </dsp:txBody>
      <dsp:txXfrm>
        <a:off x="5906375" y="3773145"/>
        <a:ext cx="1084299" cy="1084299"/>
      </dsp:txXfrm>
    </dsp:sp>
    <dsp:sp modelId="{B5B54F50-3A0C-40F3-9CBB-FA1513BE9A2A}">
      <dsp:nvSpPr>
        <dsp:cNvPr id="0" name=""/>
        <dsp:cNvSpPr/>
      </dsp:nvSpPr>
      <dsp:spPr>
        <a:xfrm rot="10800000">
          <a:off x="5102945" y="4056529"/>
          <a:ext cx="409064" cy="517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5225664" y="4160036"/>
        <a:ext cx="286345" cy="310519"/>
      </dsp:txXfrm>
    </dsp:sp>
    <dsp:sp modelId="{B00A149B-62A9-4756-846D-E0B8FFC4DD03}">
      <dsp:nvSpPr>
        <dsp:cNvPr id="0" name=""/>
        <dsp:cNvSpPr/>
      </dsp:nvSpPr>
      <dsp:spPr>
        <a:xfrm>
          <a:off x="3376558" y="3548579"/>
          <a:ext cx="1533431" cy="1533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Analysing data model to upload the data in the database</a:t>
          </a:r>
        </a:p>
      </dsp:txBody>
      <dsp:txXfrm>
        <a:off x="3601124" y="3773145"/>
        <a:ext cx="1084299" cy="1084299"/>
      </dsp:txXfrm>
    </dsp:sp>
    <dsp:sp modelId="{13CA54D8-B68D-41AF-8263-185399ADC1EB}">
      <dsp:nvSpPr>
        <dsp:cNvPr id="0" name=""/>
        <dsp:cNvSpPr/>
      </dsp:nvSpPr>
      <dsp:spPr>
        <a:xfrm rot="15120000">
          <a:off x="3586139" y="2971327"/>
          <a:ext cx="409064" cy="517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3666460" y="3133190"/>
        <a:ext cx="286345" cy="310519"/>
      </dsp:txXfrm>
    </dsp:sp>
    <dsp:sp modelId="{DEB72463-F37F-4040-9E35-9C8E1B23AC6D}">
      <dsp:nvSpPr>
        <dsp:cNvPr id="0" name=""/>
        <dsp:cNvSpPr/>
      </dsp:nvSpPr>
      <dsp:spPr>
        <a:xfrm>
          <a:off x="2664196" y="1356155"/>
          <a:ext cx="1533431" cy="1533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Start approaching to the desired solution</a:t>
          </a:r>
        </a:p>
      </dsp:txBody>
      <dsp:txXfrm>
        <a:off x="2888762" y="1580721"/>
        <a:ext cx="1084299" cy="1084299"/>
      </dsp:txXfrm>
    </dsp:sp>
    <dsp:sp modelId="{0206D7B7-501F-45DC-A9BC-77606CE10D6A}">
      <dsp:nvSpPr>
        <dsp:cNvPr id="0" name=""/>
        <dsp:cNvSpPr/>
      </dsp:nvSpPr>
      <dsp:spPr>
        <a:xfrm rot="19440000">
          <a:off x="4149508" y="1193413"/>
          <a:ext cx="409064" cy="517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161227" y="1332986"/>
        <a:ext cx="286345" cy="310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909F4-B97F-4483-A5F8-F2D95178FD30}">
      <dsp:nvSpPr>
        <dsp:cNvPr id="0" name=""/>
        <dsp:cNvSpPr/>
      </dsp:nvSpPr>
      <dsp:spPr>
        <a:xfrm rot="5400000">
          <a:off x="-273270" y="274141"/>
          <a:ext cx="1821801" cy="127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Excel</a:t>
          </a:r>
        </a:p>
      </dsp:txBody>
      <dsp:txXfrm rot="-5400000">
        <a:off x="1" y="638502"/>
        <a:ext cx="1275261" cy="546540"/>
      </dsp:txXfrm>
    </dsp:sp>
    <dsp:sp modelId="{40FF7A8B-8924-46CE-97DE-29B58C834939}">
      <dsp:nvSpPr>
        <dsp:cNvPr id="0" name=""/>
        <dsp:cNvSpPr/>
      </dsp:nvSpPr>
      <dsp:spPr>
        <a:xfrm rot="5400000">
          <a:off x="5341445" y="-4065312"/>
          <a:ext cx="1184171" cy="93165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Data cleaning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Data preprocessing </a:t>
          </a:r>
        </a:p>
      </dsp:txBody>
      <dsp:txXfrm rot="-5400000">
        <a:off x="1275262" y="58677"/>
        <a:ext cx="9258732" cy="1068559"/>
      </dsp:txXfrm>
    </dsp:sp>
    <dsp:sp modelId="{66CDB719-0813-4A1A-A7A0-A5BAA2CA80D6}">
      <dsp:nvSpPr>
        <dsp:cNvPr id="0" name=""/>
        <dsp:cNvSpPr/>
      </dsp:nvSpPr>
      <dsp:spPr>
        <a:xfrm rot="5400000">
          <a:off x="-273270" y="1903956"/>
          <a:ext cx="1821801" cy="127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Django</a:t>
          </a:r>
        </a:p>
      </dsp:txBody>
      <dsp:txXfrm rot="-5400000">
        <a:off x="1" y="2268317"/>
        <a:ext cx="1275261" cy="546540"/>
      </dsp:txXfrm>
    </dsp:sp>
    <dsp:sp modelId="{DF413384-23C1-4C7B-91AC-935BC177B0FE}">
      <dsp:nvSpPr>
        <dsp:cNvPr id="0" name=""/>
        <dsp:cNvSpPr/>
      </dsp:nvSpPr>
      <dsp:spPr>
        <a:xfrm rot="5400000">
          <a:off x="5341445" y="-2435497"/>
          <a:ext cx="1184171" cy="93165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Constructing API server for upload and fetch operations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Designing user friendly interface to upload data</a:t>
          </a:r>
        </a:p>
      </dsp:txBody>
      <dsp:txXfrm rot="-5400000">
        <a:off x="1275262" y="1688492"/>
        <a:ext cx="9258732" cy="1068559"/>
      </dsp:txXfrm>
    </dsp:sp>
    <dsp:sp modelId="{7AB9223C-AADA-4002-80A4-8E0B1E8F369D}">
      <dsp:nvSpPr>
        <dsp:cNvPr id="0" name=""/>
        <dsp:cNvSpPr/>
      </dsp:nvSpPr>
      <dsp:spPr>
        <a:xfrm rot="5400000">
          <a:off x="-273270" y="3533771"/>
          <a:ext cx="1821801" cy="127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Sqlite</a:t>
          </a:r>
          <a:endParaRPr lang="en-IN" sz="3000" kern="1200" dirty="0"/>
        </a:p>
      </dsp:txBody>
      <dsp:txXfrm rot="-5400000">
        <a:off x="1" y="3898132"/>
        <a:ext cx="1275261" cy="546540"/>
      </dsp:txXfrm>
    </dsp:sp>
    <dsp:sp modelId="{061B5BBA-C29D-4127-BBA9-DB88E6EB99D0}">
      <dsp:nvSpPr>
        <dsp:cNvPr id="0" name=""/>
        <dsp:cNvSpPr/>
      </dsp:nvSpPr>
      <dsp:spPr>
        <a:xfrm rot="5400000">
          <a:off x="5341445" y="-805682"/>
          <a:ext cx="1184171" cy="93165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Constructing database according to given Django database model.</a:t>
          </a:r>
        </a:p>
      </dsp:txBody>
      <dsp:txXfrm rot="-5400000">
        <a:off x="1275262" y="3318307"/>
        <a:ext cx="9258732" cy="1068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EC356-A94C-4891-BE76-1B4669B7B91C}">
      <dsp:nvSpPr>
        <dsp:cNvPr id="0" name=""/>
        <dsp:cNvSpPr/>
      </dsp:nvSpPr>
      <dsp:spPr>
        <a:xfrm>
          <a:off x="4253508" y="1639832"/>
          <a:ext cx="2084298" cy="180300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Programming</a:t>
          </a:r>
        </a:p>
      </dsp:txBody>
      <dsp:txXfrm>
        <a:off x="4598905" y="1938615"/>
        <a:ext cx="1393504" cy="1205436"/>
      </dsp:txXfrm>
    </dsp:sp>
    <dsp:sp modelId="{4F1EA6D2-736D-4A28-B179-9AAEB5BBFA4A}">
      <dsp:nvSpPr>
        <dsp:cNvPr id="0" name=""/>
        <dsp:cNvSpPr/>
      </dsp:nvSpPr>
      <dsp:spPr>
        <a:xfrm>
          <a:off x="5558679" y="777217"/>
          <a:ext cx="786399" cy="67758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1AE01-5356-4E60-B6F2-5C049979D376}">
      <dsp:nvSpPr>
        <dsp:cNvPr id="0" name=""/>
        <dsp:cNvSpPr/>
      </dsp:nvSpPr>
      <dsp:spPr>
        <a:xfrm>
          <a:off x="4445502" y="0"/>
          <a:ext cx="1708067" cy="14776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Preprocessing</a:t>
          </a:r>
        </a:p>
      </dsp:txBody>
      <dsp:txXfrm>
        <a:off x="4728565" y="244883"/>
        <a:ext cx="1141941" cy="987912"/>
      </dsp:txXfrm>
    </dsp:sp>
    <dsp:sp modelId="{5B221A55-F5EC-4486-B250-8D8E2D5AE261}">
      <dsp:nvSpPr>
        <dsp:cNvPr id="0" name=""/>
        <dsp:cNvSpPr/>
      </dsp:nvSpPr>
      <dsp:spPr>
        <a:xfrm>
          <a:off x="6476468" y="2043944"/>
          <a:ext cx="786399" cy="67758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04A45-F5EE-4D96-BC18-51B7CE8B6138}">
      <dsp:nvSpPr>
        <dsp:cNvPr id="0" name=""/>
        <dsp:cNvSpPr/>
      </dsp:nvSpPr>
      <dsp:spPr>
        <a:xfrm>
          <a:off x="6011998" y="908871"/>
          <a:ext cx="1708067" cy="14776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Database Modelling </a:t>
          </a:r>
        </a:p>
      </dsp:txBody>
      <dsp:txXfrm>
        <a:off x="6295061" y="1153754"/>
        <a:ext cx="1141941" cy="987912"/>
      </dsp:txXfrm>
    </dsp:sp>
    <dsp:sp modelId="{303CB383-F21A-4E1E-BC04-3E96B74888C6}">
      <dsp:nvSpPr>
        <dsp:cNvPr id="0" name=""/>
        <dsp:cNvSpPr/>
      </dsp:nvSpPr>
      <dsp:spPr>
        <a:xfrm>
          <a:off x="5838913" y="3473841"/>
          <a:ext cx="786399" cy="67758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5660F-B283-406A-BD8B-412582C37528}">
      <dsp:nvSpPr>
        <dsp:cNvPr id="0" name=""/>
        <dsp:cNvSpPr/>
      </dsp:nvSpPr>
      <dsp:spPr>
        <a:xfrm>
          <a:off x="6011998" y="2695607"/>
          <a:ext cx="1708067" cy="14776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Ingestion</a:t>
          </a:r>
        </a:p>
      </dsp:txBody>
      <dsp:txXfrm>
        <a:off x="6295061" y="2940490"/>
        <a:ext cx="1141941" cy="987912"/>
      </dsp:txXfrm>
    </dsp:sp>
    <dsp:sp modelId="{7F2D5BF1-8B29-4F57-A93C-0F7505A65736}">
      <dsp:nvSpPr>
        <dsp:cNvPr id="0" name=""/>
        <dsp:cNvSpPr/>
      </dsp:nvSpPr>
      <dsp:spPr>
        <a:xfrm>
          <a:off x="4257387" y="3622270"/>
          <a:ext cx="786399" cy="67758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3391C-39B0-4051-A6B9-06E7BACDFB2F}">
      <dsp:nvSpPr>
        <dsp:cNvPr id="0" name=""/>
        <dsp:cNvSpPr/>
      </dsp:nvSpPr>
      <dsp:spPr>
        <a:xfrm>
          <a:off x="4445502" y="3605496"/>
          <a:ext cx="1708067" cy="14776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validation </a:t>
          </a:r>
        </a:p>
      </dsp:txBody>
      <dsp:txXfrm>
        <a:off x="4728565" y="3850379"/>
        <a:ext cx="1141941" cy="987912"/>
      </dsp:txXfrm>
    </dsp:sp>
    <dsp:sp modelId="{CD6B0255-3687-41B9-8CE8-6E9C3656B852}">
      <dsp:nvSpPr>
        <dsp:cNvPr id="0" name=""/>
        <dsp:cNvSpPr/>
      </dsp:nvSpPr>
      <dsp:spPr>
        <a:xfrm>
          <a:off x="3324568" y="2356051"/>
          <a:ext cx="786399" cy="67758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6F0A-FE13-4CAD-B71E-99150F23F7DA}">
      <dsp:nvSpPr>
        <dsp:cNvPr id="0" name=""/>
        <dsp:cNvSpPr/>
      </dsp:nvSpPr>
      <dsp:spPr>
        <a:xfrm>
          <a:off x="2871733" y="2696624"/>
          <a:ext cx="1708067" cy="14776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Finding required Analytical insights from data </a:t>
          </a:r>
        </a:p>
      </dsp:txBody>
      <dsp:txXfrm>
        <a:off x="3154796" y="2941507"/>
        <a:ext cx="1141941" cy="987912"/>
      </dsp:txXfrm>
    </dsp:sp>
    <dsp:sp modelId="{8970C805-E25D-4F09-83D5-2E6F893C2410}">
      <dsp:nvSpPr>
        <dsp:cNvPr id="0" name=""/>
        <dsp:cNvSpPr/>
      </dsp:nvSpPr>
      <dsp:spPr>
        <a:xfrm>
          <a:off x="2871733" y="906838"/>
          <a:ext cx="1708067" cy="147767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fetching</a:t>
          </a:r>
        </a:p>
      </dsp:txBody>
      <dsp:txXfrm>
        <a:off x="3154796" y="1151721"/>
        <a:ext cx="1141941" cy="987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416A0-982A-5E42-8AB6-78F565DCE019}">
      <dsp:nvSpPr>
        <dsp:cNvPr id="0" name=""/>
        <dsp:cNvSpPr/>
      </dsp:nvSpPr>
      <dsp:spPr>
        <a:xfrm>
          <a:off x="2402298" y="119024"/>
          <a:ext cx="7624315" cy="1474772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</a:rPr>
            <a:t>After fetching the process data from Api compering it with original CSV dataset.</a:t>
          </a:r>
          <a:endParaRPr lang="en-US" sz="1200" kern="1200" dirty="0"/>
        </a:p>
      </dsp:txBody>
      <dsp:txXfrm>
        <a:off x="2402298" y="119024"/>
        <a:ext cx="7624315" cy="1474772"/>
      </dsp:txXfrm>
    </dsp:sp>
    <dsp:sp modelId="{8879166E-223E-CE4B-9802-655AAA958DCB}">
      <dsp:nvSpPr>
        <dsp:cNvPr id="0" name=""/>
        <dsp:cNvSpPr/>
      </dsp:nvSpPr>
      <dsp:spPr>
        <a:xfrm>
          <a:off x="552885" y="377280"/>
          <a:ext cx="2900036" cy="739874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1A4E56-F2D6-2948-8862-6D173A89D879}">
      <dsp:nvSpPr>
        <dsp:cNvPr id="0" name=""/>
        <dsp:cNvSpPr/>
      </dsp:nvSpPr>
      <dsp:spPr>
        <a:xfrm>
          <a:off x="2402298" y="1828892"/>
          <a:ext cx="7624315" cy="1474772"/>
        </a:xfrm>
        <a:prstGeom prst="rect">
          <a:avLst/>
        </a:pr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Checking</a:t>
          </a:r>
          <a:r>
            <a:rPr lang="en-US" sz="1200" kern="1200" baseline="0" dirty="0">
              <a:solidFill>
                <a:schemeClr val="bg1"/>
              </a:solidFill>
            </a:rPr>
            <a:t> the passed data for further analysis inside the server by creating the break points at Analysis section.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402298" y="1828892"/>
        <a:ext cx="7624315" cy="1474772"/>
      </dsp:txXfrm>
    </dsp:sp>
    <dsp:sp modelId="{BA36DC66-A3DF-DF45-ADC5-9BC76E161C72}">
      <dsp:nvSpPr>
        <dsp:cNvPr id="0" name=""/>
        <dsp:cNvSpPr/>
      </dsp:nvSpPr>
      <dsp:spPr>
        <a:xfrm>
          <a:off x="552885" y="2087148"/>
          <a:ext cx="2900036" cy="73987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1FA40A-1A18-ED48-A237-CE6A3685C3AC}">
      <dsp:nvSpPr>
        <dsp:cNvPr id="0" name=""/>
        <dsp:cNvSpPr/>
      </dsp:nvSpPr>
      <dsp:spPr>
        <a:xfrm>
          <a:off x="2402298" y="3538760"/>
          <a:ext cx="7624315" cy="1474772"/>
        </a:xfrm>
        <a:prstGeom prst="rect">
          <a:avLst/>
        </a:prstGeom>
        <a:noFill/>
        <a:ln w="190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Checking the entry point is able to upload the dataset to database table by creating breakpoint at data ingestion section.</a:t>
          </a:r>
        </a:p>
      </dsp:txBody>
      <dsp:txXfrm>
        <a:off x="2402298" y="3538760"/>
        <a:ext cx="7624315" cy="1474772"/>
      </dsp:txXfrm>
    </dsp:sp>
    <dsp:sp modelId="{ED0EA7E1-CD74-0E44-89E8-835183A6E1CE}">
      <dsp:nvSpPr>
        <dsp:cNvPr id="0" name=""/>
        <dsp:cNvSpPr/>
      </dsp:nvSpPr>
      <dsp:spPr>
        <a:xfrm>
          <a:off x="552885" y="3797016"/>
          <a:ext cx="2900036" cy="73987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726FB-1D7C-49CD-AD82-EF77E199871C}">
      <dsp:nvSpPr>
        <dsp:cNvPr id="0" name=""/>
        <dsp:cNvSpPr/>
      </dsp:nvSpPr>
      <dsp:spPr>
        <a:xfrm>
          <a:off x="1241" y="1789229"/>
          <a:ext cx="3118581" cy="1203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5A5E4-4DA2-4FA4-AA81-27652B26B2B8}">
      <dsp:nvSpPr>
        <dsp:cNvPr id="0" name=""/>
        <dsp:cNvSpPr/>
      </dsp:nvSpPr>
      <dsp:spPr>
        <a:xfrm>
          <a:off x="832863" y="2090172"/>
          <a:ext cx="2633469" cy="12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Getting error in data validation section</a:t>
          </a:r>
        </a:p>
      </dsp:txBody>
      <dsp:txXfrm>
        <a:off x="868120" y="2125429"/>
        <a:ext cx="2562955" cy="1133258"/>
      </dsp:txXfrm>
    </dsp:sp>
    <dsp:sp modelId="{31DDBE37-FBAA-41BC-8007-17C36033A916}">
      <dsp:nvSpPr>
        <dsp:cNvPr id="0" name=""/>
        <dsp:cNvSpPr/>
      </dsp:nvSpPr>
      <dsp:spPr>
        <a:xfrm>
          <a:off x="3563354" y="1789229"/>
          <a:ext cx="3118581" cy="1203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FA776-1589-49AD-8709-CE829DF55BD5}">
      <dsp:nvSpPr>
        <dsp:cNvPr id="0" name=""/>
        <dsp:cNvSpPr/>
      </dsp:nvSpPr>
      <dsp:spPr>
        <a:xfrm>
          <a:off x="4394976" y="2090172"/>
          <a:ext cx="2633469" cy="12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preprocessing</a:t>
          </a:r>
        </a:p>
      </dsp:txBody>
      <dsp:txXfrm>
        <a:off x="4430233" y="2125429"/>
        <a:ext cx="2562955" cy="1133258"/>
      </dsp:txXfrm>
    </dsp:sp>
    <dsp:sp modelId="{E1DA7F08-101E-41DE-A2E4-818D29C0B6D7}">
      <dsp:nvSpPr>
        <dsp:cNvPr id="0" name=""/>
        <dsp:cNvSpPr/>
      </dsp:nvSpPr>
      <dsp:spPr>
        <a:xfrm>
          <a:off x="7125467" y="1789229"/>
          <a:ext cx="3118581" cy="1203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8651-1239-490B-94CA-28E703203870}">
      <dsp:nvSpPr>
        <dsp:cNvPr id="0" name=""/>
        <dsp:cNvSpPr/>
      </dsp:nvSpPr>
      <dsp:spPr>
        <a:xfrm>
          <a:off x="7957089" y="2090172"/>
          <a:ext cx="2633469" cy="12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ingestion </a:t>
          </a:r>
        </a:p>
      </dsp:txBody>
      <dsp:txXfrm>
        <a:off x="7992346" y="2125429"/>
        <a:ext cx="2562955" cy="1133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6C137-BC1D-4374-A740-AAF3052E86C2}">
      <dsp:nvSpPr>
        <dsp:cNvPr id="0" name=""/>
        <dsp:cNvSpPr/>
      </dsp:nvSpPr>
      <dsp:spPr>
        <a:xfrm>
          <a:off x="0" y="9943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 a dynamic data model in Django to upload any kind of data table to the database.</a:t>
          </a:r>
        </a:p>
      </dsp:txBody>
      <dsp:txXfrm>
        <a:off x="20561" y="119998"/>
        <a:ext cx="10598218" cy="380078"/>
      </dsp:txXfrm>
    </dsp:sp>
    <dsp:sp modelId="{16F21AC5-E00E-451A-8438-8E00F42B747C}">
      <dsp:nvSpPr>
        <dsp:cNvPr id="0" name=""/>
        <dsp:cNvSpPr/>
      </dsp:nvSpPr>
      <dsp:spPr>
        <a:xfrm>
          <a:off x="0" y="520637"/>
          <a:ext cx="1063934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79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kern="1200" dirty="0">
              <a:highlight>
                <a:srgbClr val="C0C0C0"/>
              </a:highlight>
            </a:rPr>
            <a:t>Or</a:t>
          </a:r>
        </a:p>
      </dsp:txBody>
      <dsp:txXfrm>
        <a:off x="0" y="520637"/>
        <a:ext cx="10639340" cy="298080"/>
      </dsp:txXfrm>
    </dsp:sp>
    <dsp:sp modelId="{78921CDF-8719-413B-A7F1-CBE9F2869DC8}">
      <dsp:nvSpPr>
        <dsp:cNvPr id="0" name=""/>
        <dsp:cNvSpPr/>
      </dsp:nvSpPr>
      <dsp:spPr>
        <a:xfrm>
          <a:off x="0" y="81871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Preclean the Data table according to our Data Model for Each and Every time. </a:t>
          </a:r>
        </a:p>
      </dsp:txBody>
      <dsp:txXfrm>
        <a:off x="20561" y="839278"/>
        <a:ext cx="10598218" cy="380078"/>
      </dsp:txXfrm>
    </dsp:sp>
    <dsp:sp modelId="{70D6A819-7BBF-41F1-B3B8-28F76B843DE5}">
      <dsp:nvSpPr>
        <dsp:cNvPr id="0" name=""/>
        <dsp:cNvSpPr/>
      </dsp:nvSpPr>
      <dsp:spPr>
        <a:xfrm>
          <a:off x="0" y="129175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To analyse data without NumPy and pandas library we can use Django inbuild functions and Libraries.</a:t>
          </a:r>
        </a:p>
      </dsp:txBody>
      <dsp:txXfrm>
        <a:off x="20561" y="1312318"/>
        <a:ext cx="10598218" cy="380078"/>
      </dsp:txXfrm>
    </dsp:sp>
    <dsp:sp modelId="{7BC1B628-F54D-4B2A-9751-EAEC5424F675}">
      <dsp:nvSpPr>
        <dsp:cNvPr id="0" name=""/>
        <dsp:cNvSpPr/>
      </dsp:nvSpPr>
      <dsp:spPr>
        <a:xfrm>
          <a:off x="0" y="176479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Created endpoints to see the required Analytical results of Data table</a:t>
          </a:r>
        </a:p>
      </dsp:txBody>
      <dsp:txXfrm>
        <a:off x="20561" y="1785358"/>
        <a:ext cx="10598218" cy="380078"/>
      </dsp:txXfrm>
    </dsp:sp>
    <dsp:sp modelId="{9DC07B19-2F30-4927-9D24-CFF1546D0675}">
      <dsp:nvSpPr>
        <dsp:cNvPr id="0" name=""/>
        <dsp:cNvSpPr/>
      </dsp:nvSpPr>
      <dsp:spPr>
        <a:xfrm>
          <a:off x="0" y="223783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Created endpoints to upload CSV file to Database by ‘</a:t>
          </a:r>
          <a:r>
            <a:rPr lang="en-IN" sz="1800" kern="1200" dirty="0" err="1"/>
            <a:t>csv.reader</a:t>
          </a:r>
          <a:r>
            <a:rPr lang="en-IN" sz="1800" kern="1200" dirty="0"/>
            <a:t>’ library </a:t>
          </a:r>
        </a:p>
      </dsp:txBody>
      <dsp:txXfrm>
        <a:off x="20561" y="2258398"/>
        <a:ext cx="10598218" cy="380078"/>
      </dsp:txXfrm>
    </dsp:sp>
    <dsp:sp modelId="{50B1CBE1-8887-4CDF-BB4E-F08EC0D84CE5}">
      <dsp:nvSpPr>
        <dsp:cNvPr id="0" name=""/>
        <dsp:cNvSpPr/>
      </dsp:nvSpPr>
      <dsp:spPr>
        <a:xfrm>
          <a:off x="0" y="271087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Applied security system to prevent primary key overlapping by uploading same file multiple time</a:t>
          </a:r>
        </a:p>
      </dsp:txBody>
      <dsp:txXfrm>
        <a:off x="20561" y="2731438"/>
        <a:ext cx="10598218" cy="380078"/>
      </dsp:txXfrm>
    </dsp:sp>
    <dsp:sp modelId="{4616FC9A-E943-4E05-8EAD-8BCC0D79AF66}">
      <dsp:nvSpPr>
        <dsp:cNvPr id="0" name=""/>
        <dsp:cNvSpPr/>
      </dsp:nvSpPr>
      <dsp:spPr>
        <a:xfrm>
          <a:off x="0" y="3183917"/>
          <a:ext cx="1063934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Constructed a user friendly frontend to upload data to the SQLite database</a:t>
          </a:r>
        </a:p>
      </dsp:txBody>
      <dsp:txXfrm>
        <a:off x="20561" y="3204478"/>
        <a:ext cx="10598218" cy="380078"/>
      </dsp:txXfrm>
    </dsp:sp>
    <dsp:sp modelId="{2ED04AB4-3DAE-482B-8FFA-58A979413E60}">
      <dsp:nvSpPr>
        <dsp:cNvPr id="0" name=""/>
        <dsp:cNvSpPr/>
      </dsp:nvSpPr>
      <dsp:spPr>
        <a:xfrm>
          <a:off x="0" y="3605117"/>
          <a:ext cx="10639340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79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400" kern="1200" dirty="0"/>
        </a:p>
      </dsp:txBody>
      <dsp:txXfrm>
        <a:off x="0" y="3605117"/>
        <a:ext cx="10639340" cy="13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933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933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A415738-ECED-ED41-CA59-8E7C19FEC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66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3533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3533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E7A2705-D148-A99C-16ED-444258463C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68C7255-63FE-E78E-F2B6-8C33F2646E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3AEB463-3922-C6AB-FFB8-2EE779519A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7927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7927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CD2BFCC-FEE2-31DA-0E90-6DCCB69F62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091A83-55C5-27FA-B0EE-E6E2092F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06286"/>
            <a:ext cx="10634472" cy="3913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CE5B613-CC47-7166-1079-72D34B53B9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9010" y="5697791"/>
            <a:ext cx="2953893" cy="221227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300" b="1" cap="all" baseline="0"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6DA3FD6-1913-5628-D35E-F45A79957F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9010" y="5919018"/>
            <a:ext cx="2953893" cy="5506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334E18-390E-B481-4560-DAEAEF9D71C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4327" y="5697791"/>
            <a:ext cx="3828963" cy="21139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300" b="1" cap="all" baseline="0"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B770A94-1A8E-909F-55E5-9098532EFF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84327" y="5919018"/>
            <a:ext cx="3828963" cy="5506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092BB43-4E44-1C9D-48F2-608DECE301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56284" y="5697791"/>
            <a:ext cx="2890149" cy="21139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300" b="1" cap="all" baseline="0"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05A4B16-00D8-58AA-3C2E-8351922FC6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6284" y="5919018"/>
            <a:ext cx="2890149" cy="5506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B0EFD2-0C64-7216-257E-E1D8C1E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477927"/>
            <a:ext cx="3201070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5D4D0-921D-C50F-870D-54595D65E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50201" y="5477927"/>
            <a:ext cx="3163768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A7F94B-4FAB-8BB3-3ED5-D4AF2AC98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76849" y="5477927"/>
            <a:ext cx="4274022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EC10B0-6B06-05CE-D736-6768A3FB1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0984" y="1314263"/>
            <a:ext cx="0" cy="3911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635BDF-F930-06EB-FDF1-D75067AA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4086" y="1310948"/>
            <a:ext cx="6257" cy="3915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96A1C0-3AF0-2C45-21BC-04215DB8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74841" y="1318344"/>
            <a:ext cx="0" cy="39076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2BD56-DD5B-ABC2-F434-B4AA1E69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34926" y="1319323"/>
            <a:ext cx="0" cy="3906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C89FC-4DAE-5807-C0D4-AE935BA2E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28137" y="5063852"/>
            <a:ext cx="3182112" cy="158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562B5-D7F8-149B-9F5D-2BF3C381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9322" y="5063638"/>
            <a:ext cx="4271158" cy="150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D8BB4C-02F1-CBAA-42A4-A5A3CDD5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067939"/>
            <a:ext cx="3201074" cy="158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539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4081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651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9951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D26AB3E-B10A-4C70-D3AD-491E455811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5539" y="2401271"/>
            <a:ext cx="1048318" cy="715161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14A0669-8D5C-FC6E-1C98-46776596BD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4081" y="2401271"/>
            <a:ext cx="1107754" cy="715160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60901E3-1C61-B8DC-535F-C5F1CBAA39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5651" y="2401271"/>
            <a:ext cx="1048318" cy="715161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8ED9BB0-9FB4-8303-16A4-5995D3680D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09951" y="2401271"/>
            <a:ext cx="1312477" cy="715161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BB687EAD-FB4B-FA9F-E7A8-E8E8CCD5F4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71824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3FEA29-0F2F-A12B-53EB-953304BB2E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0366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DAA64BE-E8B1-B220-EE5C-550C3D4A0C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936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D333D203-FBA0-4BF8-BF83-4CC6D427C2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16236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2E1DD50-E0B1-C7F5-F912-B0A3F698EA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71824" y="3649648"/>
            <a:ext cx="1048318" cy="764399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1EC45EE4-79A0-FE4F-9CC8-47B296FEA5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90366" y="3649648"/>
            <a:ext cx="1107754" cy="76439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2F23D15D-8DCF-EFA9-F68B-1C99F5B723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1936" y="3649648"/>
            <a:ext cx="1048318" cy="764399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F9AF8195-5929-2D30-026A-6E7FE3FAAC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16236" y="3649648"/>
            <a:ext cx="1147912" cy="764399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26906-4BEC-F0D8-22BD-C6C108D1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1845" y="5058410"/>
            <a:ext cx="2622711" cy="7643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764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0CF95-AB40-7CFB-D346-0A33C3A6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556" y="5058410"/>
            <a:ext cx="2624328" cy="764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604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368B47-D4FA-1A66-35F1-370E15D0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8880" y="5058410"/>
            <a:ext cx="2624328" cy="764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267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FE37F-30BF-A89F-B95A-83D7A6BC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50706" y="5058410"/>
            <a:ext cx="2624328" cy="764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BCB24E-B29D-4CAD-6002-ADBEE7B51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6117" y="2160084"/>
            <a:ext cx="0" cy="292608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53638E-B4F4-BC5B-4F7B-2632A642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14556" y="2160084"/>
            <a:ext cx="0" cy="29260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D2369F-A70B-DD0A-2CBB-ED8F8D206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28880" y="2160084"/>
            <a:ext cx="0" cy="29260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2B62D-1C66-8947-ADE4-D3372719D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8206" y="216008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C2EA01-3CC8-9317-AD83-25CAF417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24219" y="3385635"/>
            <a:ext cx="0" cy="17373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3C9A28-AA60-F592-9922-37514253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104893" y="3385635"/>
            <a:ext cx="0" cy="17373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6E67FC-CD5C-378F-5A1D-2FEA254C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43545" y="3385635"/>
            <a:ext cx="0" cy="17373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EFC0F0-A911-503E-F2D1-80A2C2732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62873" y="3385635"/>
            <a:ext cx="0" cy="17373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9F6437-9EF2-9F8E-DAB0-99F3F9809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896340" y="2160084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BFBCA3-D3BE-0434-DC7B-4E1D3334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208504" y="3381429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253FDA-FEA9-EA91-CB3A-429D559A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15666" y="2160084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967671-6CAD-416D-3A6F-0418B751A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282016" y="2160084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4CF2C2-869D-7484-D18B-922E3312F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70191" y="2160084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A6F0CA-0A69-92A7-71D7-54DD8B24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91679" y="3381429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1E03DD-A47B-70BE-0259-6976F5F2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970660" y="3381429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65CBF5-8D14-2F85-AF20-B4EE23B1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830330" y="3381429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77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9906B8-0130-4CE3-A402-AD14F694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36981"/>
            <a:ext cx="10634472" cy="5075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222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222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FD1A64-5429-B203-D1FD-902607CD1A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2566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EC95D5-1A0A-6660-B6C6-30CA65A393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502911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4822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34822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D9324C6-8649-EB3C-8916-E1EA3B8915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FF90473A-C83D-5DEA-ED9A-7152AD2E5AF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9654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179D1CF-4097-FC8C-51C1-CE6ECEE017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022FCC6D-3088-C2FB-FC8F-E636A7F53A1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48335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806C076-7B20-8C54-8D7C-15B7E32E8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3F3E8A8F-E827-C446-AF20-B093FE6457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732677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2068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2068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550EAA6-FAF3-B60B-E55B-E2D09B5B32C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BF1B1D02-C803-3AEC-B070-F54F61C0ED5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986020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030AAA-2CDD-F298-9062-1132B68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20510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6D0763-9E6E-FF42-0267-56F3338C0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63612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6EBB92-E236-06E9-FC5C-300CD3E98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84367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9919DC-1013-927F-4E81-1EBFB75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44452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CFA93D-825C-5D1C-6391-7C5F1C82D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769620" y="5399391"/>
            <a:ext cx="106436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9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rtAr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88D67B3A-7763-7946-C85A-D14F3AC99EFB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800100" y="1195388"/>
            <a:ext cx="10591800" cy="5083175"/>
          </a:xfrm>
          <a:ln w="1905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0B3DD-01F4-FA08-2C93-4F4AC2329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4841" y="1729157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56F623-4FDE-B4E0-5A66-17B29BEA1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6612" y="343988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94380A0-C940-A82F-E9C8-F63EF03D89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7511" y="5128843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498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FF060A-09C6-5B83-D598-922FBC00B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10291" y="3288744"/>
            <a:ext cx="40962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7118EA-0679-56DB-30AA-15366D84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31055" y="3288744"/>
            <a:ext cx="409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7D4C26-298D-B369-3923-22B4E075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36924" y="3288744"/>
            <a:ext cx="4096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24A62-C119-A675-F4F4-B43997BF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7628" y="3288744"/>
            <a:ext cx="40962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3F9D051-5615-6520-C9FE-2194E5F47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794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D33364F-212C-47CD-61DB-B968966244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94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A2BC30-6C99-2F27-33C0-75369E2DB4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3854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C9A1613-1BBF-BD90-BEEE-BD897E949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846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304FCD1-A30E-46B1-D7C8-DE1BE7FFA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1846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540769-785D-73F3-BFE4-6B3BD5E507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7341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B3A9FF4-06B5-103D-E04A-59C091EC5A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8699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86C2B1E-2069-E1E8-1D55-F06FEC402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8699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8F6B4AA-751C-B5D8-6672-3774E22E34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50828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AE3F56D-0C35-24AD-243F-104C2FD0A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42703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F7E2EDC6-8ADC-73F3-2B50-F76AAE96B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42703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B0834E-950B-9510-9239-74E1A443E8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64315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26906-4BEC-F0D8-22BD-C6C108D18F9A}"/>
              </a:ext>
            </a:extLst>
          </p:cNvPr>
          <p:cNvSpPr/>
          <p:nvPr userDrawn="1"/>
        </p:nvSpPr>
        <p:spPr>
          <a:xfrm>
            <a:off x="791845" y="5733324"/>
            <a:ext cx="2622711" cy="155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0CF95-AB40-7CFB-D346-0A33C3A61D15}"/>
              </a:ext>
            </a:extLst>
          </p:cNvPr>
          <p:cNvSpPr/>
          <p:nvPr userDrawn="1"/>
        </p:nvSpPr>
        <p:spPr>
          <a:xfrm>
            <a:off x="3414556" y="5733324"/>
            <a:ext cx="2624328" cy="155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368B47-D4FA-1A66-35F1-370E15D0131A}"/>
              </a:ext>
            </a:extLst>
          </p:cNvPr>
          <p:cNvSpPr/>
          <p:nvPr userDrawn="1"/>
        </p:nvSpPr>
        <p:spPr>
          <a:xfrm>
            <a:off x="6028880" y="5733324"/>
            <a:ext cx="2624328" cy="15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FE37F-30BF-A89F-B95A-83D7A6BC8643}"/>
              </a:ext>
            </a:extLst>
          </p:cNvPr>
          <p:cNvSpPr/>
          <p:nvPr userDrawn="1"/>
        </p:nvSpPr>
        <p:spPr>
          <a:xfrm>
            <a:off x="8650706" y="5733324"/>
            <a:ext cx="2624328" cy="155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2BC64-B49A-DA09-3131-8F5EF49AB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0615" y="3300101"/>
            <a:ext cx="1550" cy="24534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48953-E009-62AA-4880-086254339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5868" y="3288744"/>
            <a:ext cx="1550" cy="24534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83577-42FC-383D-02D2-51AC91AD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1737" y="3288744"/>
            <a:ext cx="1550" cy="24534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A8576-3F2E-23B4-2B15-01C4378C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7872" y="3288744"/>
            <a:ext cx="1550" cy="24534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91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10/16/2023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69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7568D85A-4482-C446-7874-8779D066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PROJECT</a:t>
            </a:r>
            <a:r>
              <a:rPr lang="en-US" dirty="0"/>
              <a:t> TIMELINE 1 [TEAM(CODERS)]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BCC40CC-6EB0-FDCD-43E7-4D49E1094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20" name="Text Placeholder 219">
            <a:extLst>
              <a:ext uri="{FF2B5EF4-FFF2-40B4-BE49-F238E27FC236}">
                <a16:creationId xmlns:a16="http://schemas.microsoft.com/office/drawing/2014/main" id="{D02ACCCE-2A8D-B4B1-8723-EF649541537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937742" y="2486427"/>
            <a:ext cx="2066101" cy="2574671"/>
          </a:xfrm>
        </p:spPr>
        <p:txBody>
          <a:bodyPr/>
          <a:lstStyle/>
          <a:p>
            <a:pPr lvl="0"/>
            <a:r>
              <a:rPr lang="en-US" dirty="0"/>
              <a:t>Required Software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6843A16-DAFB-669F-1DA2-BE8B1403E7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22" name="Text Placeholder 221">
            <a:extLst>
              <a:ext uri="{FF2B5EF4-FFF2-40B4-BE49-F238E27FC236}">
                <a16:creationId xmlns:a16="http://schemas.microsoft.com/office/drawing/2014/main" id="{5D63A976-2732-C1EF-DB91-680BA7E1A72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188094" y="2486429"/>
            <a:ext cx="2066101" cy="2574669"/>
          </a:xfrm>
        </p:spPr>
        <p:txBody>
          <a:bodyPr/>
          <a:lstStyle/>
          <a:p>
            <a:pPr lvl="0"/>
            <a:r>
              <a:rPr lang="en-US" dirty="0"/>
              <a:t>Testing, Debugging and Problem​</a:t>
            </a:r>
          </a:p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4F17B89-C0A6-BBAE-7F92-678445DD51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05CE1BC-132C-411A-E0AC-F0E0654DE8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221" name="Text Placeholder 220">
            <a:extLst>
              <a:ext uri="{FF2B5EF4-FFF2-40B4-BE49-F238E27FC236}">
                <a16:creationId xmlns:a16="http://schemas.microsoft.com/office/drawing/2014/main" id="{2804F502-4625-161C-1D96-93B008ED47B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62918" y="2486429"/>
            <a:ext cx="2066101" cy="2574670"/>
          </a:xfrm>
        </p:spPr>
        <p:txBody>
          <a:bodyPr/>
          <a:lstStyle/>
          <a:p>
            <a:pPr lvl="0"/>
            <a:r>
              <a:rPr lang="en-US" dirty="0"/>
              <a:t>Programming</a:t>
            </a:r>
          </a:p>
          <a:p>
            <a:endParaRPr lang="en-US" dirty="0"/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7BCB781A-EB9C-E148-AE9B-35CF918AA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566" y="2458487"/>
            <a:ext cx="2066101" cy="2602611"/>
          </a:xfrm>
        </p:spPr>
        <p:txBody>
          <a:bodyPr/>
          <a:lstStyle/>
          <a:p>
            <a:r>
              <a:rPr lang="en-US" dirty="0"/>
              <a:t>Problem Statement Analysis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2DFAEA8-8FBA-68A0-26A9-208042F0F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960D939-83DA-55B5-A09E-0B008ABCD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EC28EBE-6424-C06E-63D9-91CB16EA7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9E9978D-5586-05F5-07DF-3BDCA5321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25AF0A1-9E2E-D0DC-9134-C69F4347CF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D1064AE-A9F2-203C-E6AA-3A29AD1D62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223" name="Text Placeholder 222">
            <a:extLst>
              <a:ext uri="{FF2B5EF4-FFF2-40B4-BE49-F238E27FC236}">
                <a16:creationId xmlns:a16="http://schemas.microsoft.com/office/drawing/2014/main" id="{8C1B124E-C873-6E70-E36F-95FABCE02CC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313270" y="2476598"/>
            <a:ext cx="2066101" cy="2602610"/>
          </a:xfrm>
        </p:spPr>
        <p:txBody>
          <a:bodyPr/>
          <a:lstStyle/>
          <a:p>
            <a:pPr lvl="0"/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3694-F6DB-F0CF-5C41-028093F518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dirty="0" err="1"/>
              <a:t>Arinjoy</a:t>
            </a:r>
            <a:r>
              <a:rPr lang="en-IN" dirty="0"/>
              <a:t> </a:t>
            </a:r>
            <a:r>
              <a:rPr lang="en-IN" dirty="0" err="1"/>
              <a:t>nandy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825EC-0FA9-CF1B-5EA4-175A9CBDE3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/>
              <a:t>21108050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5BFC65-E41B-2756-5799-5FBCBB4D0E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/>
              <a:t>21108060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290889-66DF-FAC6-DB21-A0FD9E8F25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N" dirty="0"/>
              <a:t>Somen mandal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B58F0-98F9-EA40-37DE-405F27E8591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dirty="0"/>
              <a:t>21108027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1AA786-4EA6-591C-18B1-6A00E14981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IN" dirty="0" err="1"/>
              <a:t>Lakshay</a:t>
            </a:r>
            <a:r>
              <a:rPr lang="en-IN" dirty="0"/>
              <a:t> </a:t>
            </a:r>
            <a:r>
              <a:rPr lang="en-IN" dirty="0" err="1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07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Analysis</a:t>
            </a:r>
          </a:p>
        </p:txBody>
      </p:sp>
      <p:graphicFrame>
        <p:nvGraphicFramePr>
          <p:cNvPr id="31" name="SmartArt Placeholder 30">
            <a:extLst>
              <a:ext uri="{FF2B5EF4-FFF2-40B4-BE49-F238E27FC236}">
                <a16:creationId xmlns:a16="http://schemas.microsoft.com/office/drawing/2014/main" id="{4DDAA9F3-0533-65D6-D343-0B1AD0C23C71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150701184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8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Required Software Analysis</a:t>
            </a:r>
          </a:p>
        </p:txBody>
      </p:sp>
      <p:graphicFrame>
        <p:nvGraphicFramePr>
          <p:cNvPr id="8" name="SmartArt Placeholder 7">
            <a:extLst>
              <a:ext uri="{FF2B5EF4-FFF2-40B4-BE49-F238E27FC236}">
                <a16:creationId xmlns:a16="http://schemas.microsoft.com/office/drawing/2014/main" id="{9DC8CF43-0425-8325-3713-2DDD53478017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2078447405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Pipeline for data analysis</a:t>
            </a:r>
          </a:p>
        </p:txBody>
      </p:sp>
      <p:graphicFrame>
        <p:nvGraphicFramePr>
          <p:cNvPr id="5" name="SmartArt Placeholder 4">
            <a:extLst>
              <a:ext uri="{FF2B5EF4-FFF2-40B4-BE49-F238E27FC236}">
                <a16:creationId xmlns:a16="http://schemas.microsoft.com/office/drawing/2014/main" id="{AB2FCDC6-D66D-E052-D241-2CE2782F39CC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087255862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9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martArt Placeholder 3" descr="Smart Art">
            <a:extLst>
              <a:ext uri="{FF2B5EF4-FFF2-40B4-BE49-F238E27FC236}">
                <a16:creationId xmlns:a16="http://schemas.microsoft.com/office/drawing/2014/main" id="{76F81F56-A6CA-FC3A-993F-BF4A2EB43B4B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1093725614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6FA35AC-F767-056D-7C15-71EFADB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Testing and Debugging​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120183-4F79-ADA2-D72F-2CEA1D311D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71B262-20A9-A34D-42BE-F451F89E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F9F4F2-8C4E-F538-F8AA-1F0B0DCDF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7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faced</a:t>
            </a:r>
          </a:p>
        </p:txBody>
      </p:sp>
      <p:graphicFrame>
        <p:nvGraphicFramePr>
          <p:cNvPr id="6" name="SmartArt Placeholder 5">
            <a:extLst>
              <a:ext uri="{FF2B5EF4-FFF2-40B4-BE49-F238E27FC236}">
                <a16:creationId xmlns:a16="http://schemas.microsoft.com/office/drawing/2014/main" id="{91E1A250-04BA-F1E9-E5BE-C269182EE2C3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2044582043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23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solution</a:t>
            </a:r>
          </a:p>
        </p:txBody>
      </p:sp>
      <p:graphicFrame>
        <p:nvGraphicFramePr>
          <p:cNvPr id="5" name="SmartArt Placeholder 4">
            <a:extLst>
              <a:ext uri="{FF2B5EF4-FFF2-40B4-BE49-F238E27FC236}">
                <a16:creationId xmlns:a16="http://schemas.microsoft.com/office/drawing/2014/main" id="{97252209-6D6C-C07C-2168-1EE0CD14D46D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1165115326"/>
              </p:ext>
            </p:extLst>
          </p:nvPr>
        </p:nvGraphicFramePr>
        <p:xfrm>
          <a:off x="752559" y="1195388"/>
          <a:ext cx="10639341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2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Application of the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2D29-0023-03CC-3380-6C682DC25E9A}"/>
              </a:ext>
            </a:extLst>
          </p:cNvPr>
          <p:cNvSpPr txBox="1"/>
          <p:nvPr/>
        </p:nvSpPr>
        <p:spPr>
          <a:xfrm>
            <a:off x="886819" y="1432290"/>
            <a:ext cx="5375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You can use this Api for industrial application by integrating with your client interface as a backend</a:t>
            </a:r>
          </a:p>
        </p:txBody>
      </p:sp>
    </p:spTree>
    <p:extLst>
      <p:ext uri="{BB962C8B-B14F-4D97-AF65-F5344CB8AC3E}">
        <p14:creationId xmlns:p14="http://schemas.microsoft.com/office/powerpoint/2010/main" val="16882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02" y="2971800"/>
            <a:ext cx="10643616" cy="914400"/>
          </a:xfrm>
        </p:spPr>
        <p:txBody>
          <a:bodyPr/>
          <a:lstStyle/>
          <a:p>
            <a:pPr lvl="0"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582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5">
      <a:dk1>
        <a:srgbClr val="000000"/>
      </a:dk1>
      <a:lt1>
        <a:srgbClr val="FFFFFF"/>
      </a:lt1>
      <a:dk2>
        <a:srgbClr val="93D24F"/>
      </a:dk2>
      <a:lt2>
        <a:srgbClr val="E7E6E6"/>
      </a:lt2>
      <a:accent1>
        <a:srgbClr val="5AB0F1"/>
      </a:accent1>
      <a:accent2>
        <a:srgbClr val="EFB233"/>
      </a:accent2>
      <a:accent3>
        <a:srgbClr val="0CC6D3"/>
      </a:accent3>
      <a:accent4>
        <a:srgbClr val="D9A0DF"/>
      </a:accent4>
      <a:accent5>
        <a:srgbClr val="FF3FFF"/>
      </a:accent5>
      <a:accent6>
        <a:srgbClr val="BAE6F4"/>
      </a:accent6>
      <a:hlink>
        <a:srgbClr val="BAE6F4"/>
      </a:hlink>
      <a:folHlink>
        <a:srgbClr val="EFB233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in32_SL_v8b" id="{962BA849-7D3A-447C-8E0C-C6B8A54EB752}" vid="{8239B2B3-BE63-49D7-8C43-6D1FACD8CE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7748DE-D1CF-4B15-AE74-C1B32FB822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DA0BA-EC0A-451C-A13D-96E558F52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E00486-CB92-4A36-912A-95D11F2FF94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126</TotalTime>
  <Words>333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PROJECT TIMELINE 1 [TEAM(CODERS)]</vt:lpstr>
      <vt:lpstr>Problem Statement Analysis</vt:lpstr>
      <vt:lpstr>Required Software Analysis</vt:lpstr>
      <vt:lpstr>Pipeline for data analysis</vt:lpstr>
      <vt:lpstr>Testing and Debugging​</vt:lpstr>
      <vt:lpstr>Problem faced</vt:lpstr>
      <vt:lpstr>solution</vt:lpstr>
      <vt:lpstr>Application of the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1 [TEAM(CODERS)]</dc:title>
  <dc:creator>Somen Mondal</dc:creator>
  <cp:lastModifiedBy>Somen Mondal</cp:lastModifiedBy>
  <cp:revision>1</cp:revision>
  <dcterms:created xsi:type="dcterms:W3CDTF">2023-10-16T00:30:35Z</dcterms:created>
  <dcterms:modified xsi:type="dcterms:W3CDTF">2023-10-16T02:37:29Z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