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478609-46C6-4217-863D-983E27E24A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7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4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82A-3049-4917-B622-25E486AABD4A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324-8D82-4FE1-AA6E-785D075BFE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A3DC35-F1BA-4CAC-9F4C-84DFDB565B34}"/>
              </a:ext>
            </a:extLst>
          </p:cNvPr>
          <p:cNvSpPr/>
          <p:nvPr userDrawn="1"/>
        </p:nvSpPr>
        <p:spPr>
          <a:xfrm flipV="1">
            <a:off x="0" y="0"/>
            <a:ext cx="673331" cy="112221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E73C744-0106-4D80-9887-5CAACA956DAF}"/>
              </a:ext>
            </a:extLst>
          </p:cNvPr>
          <p:cNvSpPr/>
          <p:nvPr userDrawn="1"/>
        </p:nvSpPr>
        <p:spPr>
          <a:xfrm flipH="1">
            <a:off x="11454938" y="5827222"/>
            <a:ext cx="737063" cy="103077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25222094-347C-4DEB-8B90-E3559A7FCA16}"/>
              </a:ext>
            </a:extLst>
          </p:cNvPr>
          <p:cNvSpPr/>
          <p:nvPr userDrawn="1"/>
        </p:nvSpPr>
        <p:spPr>
          <a:xfrm rot="17968364">
            <a:off x="-74814" y="591874"/>
            <a:ext cx="1047404" cy="99753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7740A108-3FD8-4479-8666-95C318267D91}"/>
              </a:ext>
            </a:extLst>
          </p:cNvPr>
          <p:cNvSpPr/>
          <p:nvPr userDrawn="1"/>
        </p:nvSpPr>
        <p:spPr>
          <a:xfrm rot="7501538">
            <a:off x="11125201" y="6241913"/>
            <a:ext cx="1047404" cy="99753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0502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9FBA4-6D6F-43FF-98B3-847E5A3CB8B9}"/>
              </a:ext>
            </a:extLst>
          </p:cNvPr>
          <p:cNvSpPr txBox="1"/>
          <p:nvPr/>
        </p:nvSpPr>
        <p:spPr>
          <a:xfrm>
            <a:off x="4724399" y="0"/>
            <a:ext cx="3102529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DEEP-IMPEX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BB8D-4006-473B-B1AF-A43EDC619542}"/>
              </a:ext>
            </a:extLst>
          </p:cNvPr>
          <p:cNvSpPr txBox="1"/>
          <p:nvPr/>
        </p:nvSpPr>
        <p:spPr>
          <a:xfrm>
            <a:off x="4183886" y="3013502"/>
            <a:ext cx="4176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DEEP-IMPEX Mobile Application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E6CFA-844E-4565-AB4E-E6177A4A3293}"/>
              </a:ext>
            </a:extLst>
          </p:cNvPr>
          <p:cNvSpPr txBox="1"/>
          <p:nvPr/>
        </p:nvSpPr>
        <p:spPr>
          <a:xfrm>
            <a:off x="5375089" y="3554835"/>
            <a:ext cx="1794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Industry App</a:t>
            </a:r>
          </a:p>
        </p:txBody>
      </p:sp>
    </p:spTree>
    <p:extLst>
      <p:ext uri="{BB962C8B-B14F-4D97-AF65-F5344CB8AC3E}">
        <p14:creationId xmlns:p14="http://schemas.microsoft.com/office/powerpoint/2010/main" val="427224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rchase3.jpg"/>
          <p:cNvPicPr>
            <a:picLocks noChangeAspect="1"/>
          </p:cNvPicPr>
          <p:nvPr/>
        </p:nvPicPr>
        <p:blipFill>
          <a:blip r:embed="rId2" cstate="print"/>
          <a:srcRect t="3429" b="6095"/>
          <a:stretch>
            <a:fillRect/>
          </a:stretch>
        </p:blipFill>
        <p:spPr>
          <a:xfrm>
            <a:off x="1812073" y="1148999"/>
            <a:ext cx="2520000" cy="4560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PURCHASE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9E16-A536-46BD-A27D-4194634D017F}"/>
              </a:ext>
            </a:extLst>
          </p:cNvPr>
          <p:cNvSpPr txBox="1"/>
          <p:nvPr/>
        </p:nvSpPr>
        <p:spPr>
          <a:xfrm>
            <a:off x="4724399" y="1190651"/>
            <a:ext cx="1953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FB04C-6D95-4FA4-91E9-862ADE7CA5CE}"/>
              </a:ext>
            </a:extLst>
          </p:cNvPr>
          <p:cNvSpPr txBox="1"/>
          <p:nvPr/>
        </p:nvSpPr>
        <p:spPr>
          <a:xfrm>
            <a:off x="4724399" y="1816158"/>
            <a:ext cx="7338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Purchase  &gt; (Order Name) &gt; (Item Name)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have to write the rate of the item for purchasing it. Once they enter the amount next they have to click the purchase button for purchasing it.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also take the credit if they not have enough balance for purchasing item.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story.jpg"/>
          <p:cNvPicPr>
            <a:picLocks noChangeAspect="1"/>
          </p:cNvPicPr>
          <p:nvPr/>
        </p:nvPicPr>
        <p:blipFill>
          <a:blip r:embed="rId2" cstate="print"/>
          <a:srcRect t="3429" b="6286"/>
          <a:stretch>
            <a:fillRect/>
          </a:stretch>
        </p:blipFill>
        <p:spPr>
          <a:xfrm>
            <a:off x="1608779" y="1153800"/>
            <a:ext cx="2520000" cy="455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4C97C-5F9A-4EE3-8C06-7DD56B1FE2E3}"/>
              </a:ext>
            </a:extLst>
          </p:cNvPr>
          <p:cNvSpPr txBox="1"/>
          <p:nvPr/>
        </p:nvSpPr>
        <p:spPr>
          <a:xfrm>
            <a:off x="4724399" y="1153800"/>
            <a:ext cx="1953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2F502-187F-4983-9558-37F906FE9B83}"/>
              </a:ext>
            </a:extLst>
          </p:cNvPr>
          <p:cNvSpPr txBox="1"/>
          <p:nvPr/>
        </p:nvSpPr>
        <p:spPr>
          <a:xfrm>
            <a:off x="4724399" y="1757435"/>
            <a:ext cx="7338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see their purchase history order-wise.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istory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359" b="6094"/>
          <a:stretch>
            <a:fillRect/>
          </a:stretch>
        </p:blipFill>
        <p:spPr>
          <a:xfrm>
            <a:off x="1479876" y="1054738"/>
            <a:ext cx="2520000" cy="4563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HISTORY</a:t>
            </a:r>
          </a:p>
        </p:txBody>
      </p:sp>
      <p:pic>
        <p:nvPicPr>
          <p:cNvPr id="6" name="Picture 5" descr="history3.jpg"/>
          <p:cNvPicPr>
            <a:picLocks noChangeAspect="1"/>
          </p:cNvPicPr>
          <p:nvPr/>
        </p:nvPicPr>
        <p:blipFill>
          <a:blip r:embed="rId3" cstate="print"/>
          <a:srcRect t="3619" b="6286"/>
          <a:stretch>
            <a:fillRect/>
          </a:stretch>
        </p:blipFill>
        <p:spPr>
          <a:xfrm>
            <a:off x="8359903" y="1054738"/>
            <a:ext cx="2520000" cy="4540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044EC-6D56-4F75-B65E-5CFB145CA2B3}"/>
              </a:ext>
            </a:extLst>
          </p:cNvPr>
          <p:cNvSpPr txBox="1"/>
          <p:nvPr/>
        </p:nvSpPr>
        <p:spPr>
          <a:xfrm>
            <a:off x="4263004" y="1054738"/>
            <a:ext cx="1953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62DEB-9250-4B59-8F6B-33FE024C8B45}"/>
              </a:ext>
            </a:extLst>
          </p:cNvPr>
          <p:cNvSpPr txBox="1"/>
          <p:nvPr/>
        </p:nvSpPr>
        <p:spPr>
          <a:xfrm>
            <a:off x="4263004" y="1732268"/>
            <a:ext cx="378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see their history of order like total purchase, debit, credit, wallet and item which are purchased by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fi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902" b="5931"/>
          <a:stretch>
            <a:fillRect/>
          </a:stretch>
        </p:blipFill>
        <p:spPr>
          <a:xfrm>
            <a:off x="1390993" y="1089000"/>
            <a:ext cx="2595175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8B288-E71D-4B79-8D10-21F652F5BA5F}"/>
              </a:ext>
            </a:extLst>
          </p:cNvPr>
          <p:cNvSpPr txBox="1"/>
          <p:nvPr/>
        </p:nvSpPr>
        <p:spPr>
          <a:xfrm>
            <a:off x="4565007" y="1089000"/>
            <a:ext cx="1953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A364-CD49-45DD-9C7E-207EC89FD303}"/>
              </a:ext>
            </a:extLst>
          </p:cNvPr>
          <p:cNvSpPr txBox="1"/>
          <p:nvPr/>
        </p:nvSpPr>
        <p:spPr>
          <a:xfrm>
            <a:off x="4565006" y="1652780"/>
            <a:ext cx="733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Edit their profile and logout from account.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D03D0-2A9C-4D16-A209-C4F8B6A10D92}"/>
              </a:ext>
            </a:extLst>
          </p:cNvPr>
          <p:cNvSpPr/>
          <p:nvPr/>
        </p:nvSpPr>
        <p:spPr>
          <a:xfrm>
            <a:off x="1887521" y="4387442"/>
            <a:ext cx="1828802" cy="3020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19AB7-0433-4757-BDA0-CE9810913E8E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EA87B-D97F-4A6F-AFA4-FC5CA47AC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" b="5810"/>
          <a:stretch/>
        </p:blipFill>
        <p:spPr>
          <a:xfrm>
            <a:off x="1373889" y="973236"/>
            <a:ext cx="2520000" cy="4911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 descr="1">
            <a:extLst>
              <a:ext uri="{FF2B5EF4-FFF2-40B4-BE49-F238E27FC236}">
                <a16:creationId xmlns:a16="http://schemas.microsoft.com/office/drawing/2014/main" id="{E0086CDF-2031-4545-923D-F3533ED7C088}"/>
              </a:ext>
            </a:extLst>
          </p:cNvPr>
          <p:cNvSpPr/>
          <p:nvPr/>
        </p:nvSpPr>
        <p:spPr>
          <a:xfrm>
            <a:off x="2561359" y="2447489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 descr="1">
            <a:extLst>
              <a:ext uri="{FF2B5EF4-FFF2-40B4-BE49-F238E27FC236}">
                <a16:creationId xmlns:a16="http://schemas.microsoft.com/office/drawing/2014/main" id="{9455323B-BBC8-40B4-814D-2F6DD34F08E0}"/>
              </a:ext>
            </a:extLst>
          </p:cNvPr>
          <p:cNvSpPr/>
          <p:nvPr/>
        </p:nvSpPr>
        <p:spPr>
          <a:xfrm>
            <a:off x="2561359" y="4000445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929FEA21-5DB9-4D85-BB94-8769D3B6B958}"/>
              </a:ext>
            </a:extLst>
          </p:cNvPr>
          <p:cNvSpPr/>
          <p:nvPr/>
        </p:nvSpPr>
        <p:spPr>
          <a:xfrm>
            <a:off x="2561359" y="3607268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Oval 9" descr="1">
            <a:extLst>
              <a:ext uri="{FF2B5EF4-FFF2-40B4-BE49-F238E27FC236}">
                <a16:creationId xmlns:a16="http://schemas.microsoft.com/office/drawing/2014/main" id="{17DA73FB-51B8-417E-8139-FFBC9163704B}"/>
              </a:ext>
            </a:extLst>
          </p:cNvPr>
          <p:cNvSpPr/>
          <p:nvPr/>
        </p:nvSpPr>
        <p:spPr>
          <a:xfrm>
            <a:off x="2561359" y="3215081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Oval 10" descr="1">
            <a:extLst>
              <a:ext uri="{FF2B5EF4-FFF2-40B4-BE49-F238E27FC236}">
                <a16:creationId xmlns:a16="http://schemas.microsoft.com/office/drawing/2014/main" id="{A9CB5031-D437-4EE1-AB70-A26592A5BFE7}"/>
              </a:ext>
            </a:extLst>
          </p:cNvPr>
          <p:cNvSpPr/>
          <p:nvPr/>
        </p:nvSpPr>
        <p:spPr>
          <a:xfrm>
            <a:off x="2561359" y="2831285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21B99D5F-7076-49DB-A992-6E76ECD273C5}"/>
              </a:ext>
            </a:extLst>
          </p:cNvPr>
          <p:cNvSpPr/>
          <p:nvPr/>
        </p:nvSpPr>
        <p:spPr>
          <a:xfrm>
            <a:off x="4321199" y="1080612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5597A-A9E3-4696-862A-D0D22C93021C}"/>
              </a:ext>
            </a:extLst>
          </p:cNvPr>
          <p:cNvSpPr txBox="1"/>
          <p:nvPr/>
        </p:nvSpPr>
        <p:spPr>
          <a:xfrm>
            <a:off x="4918427" y="1080612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Home Screen.</a:t>
            </a:r>
          </a:p>
        </p:txBody>
      </p:sp>
      <p:sp>
        <p:nvSpPr>
          <p:cNvPr id="14" name="Oval 13" descr="1">
            <a:extLst>
              <a:ext uri="{FF2B5EF4-FFF2-40B4-BE49-F238E27FC236}">
                <a16:creationId xmlns:a16="http://schemas.microsoft.com/office/drawing/2014/main" id="{B5AF19FB-65A5-48C9-BA25-CEB56BCF6735}"/>
              </a:ext>
            </a:extLst>
          </p:cNvPr>
          <p:cNvSpPr/>
          <p:nvPr/>
        </p:nvSpPr>
        <p:spPr>
          <a:xfrm>
            <a:off x="4321199" y="1662348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B0F60-268C-4EF5-A445-B9A685F34A9E}"/>
              </a:ext>
            </a:extLst>
          </p:cNvPr>
          <p:cNvSpPr txBox="1"/>
          <p:nvPr/>
        </p:nvSpPr>
        <p:spPr>
          <a:xfrm>
            <a:off x="4918427" y="1694407"/>
            <a:ext cx="550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see future orders.</a:t>
            </a:r>
          </a:p>
        </p:txBody>
      </p:sp>
      <p:sp>
        <p:nvSpPr>
          <p:cNvPr id="16" name="Oval 15" descr="1">
            <a:extLst>
              <a:ext uri="{FF2B5EF4-FFF2-40B4-BE49-F238E27FC236}">
                <a16:creationId xmlns:a16="http://schemas.microsoft.com/office/drawing/2014/main" id="{97BA7D29-6EF4-4C60-AB15-1CF81B19462C}"/>
              </a:ext>
            </a:extLst>
          </p:cNvPr>
          <p:cNvSpPr/>
          <p:nvPr/>
        </p:nvSpPr>
        <p:spPr>
          <a:xfrm>
            <a:off x="4321199" y="2254541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7017E-1DA8-4A7E-8057-3F31CE7CDB25}"/>
              </a:ext>
            </a:extLst>
          </p:cNvPr>
          <p:cNvSpPr txBox="1"/>
          <p:nvPr/>
        </p:nvSpPr>
        <p:spPr>
          <a:xfrm>
            <a:off x="4918427" y="2254541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check credits and also pay their credits.</a:t>
            </a:r>
          </a:p>
        </p:txBody>
      </p:sp>
      <p:sp>
        <p:nvSpPr>
          <p:cNvPr id="18" name="Oval 17" descr="1">
            <a:extLst>
              <a:ext uri="{FF2B5EF4-FFF2-40B4-BE49-F238E27FC236}">
                <a16:creationId xmlns:a16="http://schemas.microsoft.com/office/drawing/2014/main" id="{C584912D-44DA-42B3-BB1D-22688AEC810A}"/>
              </a:ext>
            </a:extLst>
          </p:cNvPr>
          <p:cNvSpPr/>
          <p:nvPr/>
        </p:nvSpPr>
        <p:spPr>
          <a:xfrm>
            <a:off x="4321199" y="2799226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E228C-40AA-4F1E-842E-D6D5AA602F7D}"/>
              </a:ext>
            </a:extLst>
          </p:cNvPr>
          <p:cNvSpPr txBox="1"/>
          <p:nvPr/>
        </p:nvSpPr>
        <p:spPr>
          <a:xfrm>
            <a:off x="4918427" y="2831285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transfer balance to another employee.</a:t>
            </a:r>
          </a:p>
        </p:txBody>
      </p:sp>
      <p:sp>
        <p:nvSpPr>
          <p:cNvPr id="20" name="Oval 19" descr="1">
            <a:extLst>
              <a:ext uri="{FF2B5EF4-FFF2-40B4-BE49-F238E27FC236}">
                <a16:creationId xmlns:a16="http://schemas.microsoft.com/office/drawing/2014/main" id="{DA580592-7294-4BD3-95BE-46067866137E}"/>
              </a:ext>
            </a:extLst>
          </p:cNvPr>
          <p:cNvSpPr/>
          <p:nvPr/>
        </p:nvSpPr>
        <p:spPr>
          <a:xfrm>
            <a:off x="4321199" y="3349004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2FAC50-4A59-48F2-8C8B-26846FEA22CE}"/>
              </a:ext>
            </a:extLst>
          </p:cNvPr>
          <p:cNvSpPr txBox="1"/>
          <p:nvPr/>
        </p:nvSpPr>
        <p:spPr>
          <a:xfrm>
            <a:off x="4918427" y="3319943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Chat.</a:t>
            </a:r>
          </a:p>
        </p:txBody>
      </p:sp>
    </p:spTree>
    <p:extLst>
      <p:ext uri="{BB962C8B-B14F-4D97-AF65-F5344CB8AC3E}">
        <p14:creationId xmlns:p14="http://schemas.microsoft.com/office/powerpoint/2010/main" val="159275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B12122-EBE9-4D63-9725-BD5591CD3D3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USER-ORDER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2D089-17BF-456C-AB48-8530C1BD2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7" b="5443"/>
          <a:stretch/>
        </p:blipFill>
        <p:spPr>
          <a:xfrm>
            <a:off x="1174943" y="983152"/>
            <a:ext cx="2520000" cy="4891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07AD4-4744-4ABF-8B75-2611414D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 b="5689"/>
          <a:stretch/>
        </p:blipFill>
        <p:spPr>
          <a:xfrm>
            <a:off x="8035662" y="982458"/>
            <a:ext cx="2520000" cy="4892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 descr="1">
            <a:extLst>
              <a:ext uri="{FF2B5EF4-FFF2-40B4-BE49-F238E27FC236}">
                <a16:creationId xmlns:a16="http://schemas.microsoft.com/office/drawing/2014/main" id="{64CAC7A8-BEEE-4581-B10E-456183A1939A}"/>
              </a:ext>
            </a:extLst>
          </p:cNvPr>
          <p:cNvSpPr/>
          <p:nvPr/>
        </p:nvSpPr>
        <p:spPr>
          <a:xfrm>
            <a:off x="1294621" y="1474366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Oval 9" descr="1">
            <a:extLst>
              <a:ext uri="{FF2B5EF4-FFF2-40B4-BE49-F238E27FC236}">
                <a16:creationId xmlns:a16="http://schemas.microsoft.com/office/drawing/2014/main" id="{80DE44BE-0611-4C05-ADCF-2575F59FE0D8}"/>
              </a:ext>
            </a:extLst>
          </p:cNvPr>
          <p:cNvSpPr/>
          <p:nvPr/>
        </p:nvSpPr>
        <p:spPr>
          <a:xfrm>
            <a:off x="8131649" y="1784758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Oval 10" descr="1">
            <a:extLst>
              <a:ext uri="{FF2B5EF4-FFF2-40B4-BE49-F238E27FC236}">
                <a16:creationId xmlns:a16="http://schemas.microsoft.com/office/drawing/2014/main" id="{C9423E7B-D79A-4843-B32F-06F29E018389}"/>
              </a:ext>
            </a:extLst>
          </p:cNvPr>
          <p:cNvSpPr/>
          <p:nvPr/>
        </p:nvSpPr>
        <p:spPr>
          <a:xfrm>
            <a:off x="3943041" y="1071694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A8F09902-8EB5-4100-A8C2-2054180ABA2A}"/>
              </a:ext>
            </a:extLst>
          </p:cNvPr>
          <p:cNvSpPr/>
          <p:nvPr/>
        </p:nvSpPr>
        <p:spPr>
          <a:xfrm>
            <a:off x="3943041" y="1894917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80578-4992-42B9-BA01-1FF6DA242B7C}"/>
              </a:ext>
            </a:extLst>
          </p:cNvPr>
          <p:cNvSpPr txBox="1"/>
          <p:nvPr/>
        </p:nvSpPr>
        <p:spPr>
          <a:xfrm>
            <a:off x="4432711" y="1055273"/>
            <a:ext cx="318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 the future orders is listed here as shown in screen.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AB497-9221-409A-A0E5-7F18E8B76EAD}"/>
              </a:ext>
            </a:extLst>
          </p:cNvPr>
          <p:cNvSpPr txBox="1"/>
          <p:nvPr/>
        </p:nvSpPr>
        <p:spPr>
          <a:xfrm>
            <a:off x="4432711" y="1886373"/>
            <a:ext cx="318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employee can check order items.</a:t>
            </a:r>
          </a:p>
        </p:txBody>
      </p:sp>
    </p:spTree>
    <p:extLst>
      <p:ext uri="{BB962C8B-B14F-4D97-AF65-F5344CB8AC3E}">
        <p14:creationId xmlns:p14="http://schemas.microsoft.com/office/powerpoint/2010/main" val="217972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54EC0-8CEA-48F5-A816-8244E555CBA0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USER-CREDITS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2BBD7-235E-4029-944C-3B6F39887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" b="5566"/>
          <a:stretch/>
        </p:blipFill>
        <p:spPr>
          <a:xfrm>
            <a:off x="8144722" y="966627"/>
            <a:ext cx="2520000" cy="4911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45433-0D15-40D6-810E-E7B66122D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5565"/>
          <a:stretch/>
        </p:blipFill>
        <p:spPr>
          <a:xfrm>
            <a:off x="1242054" y="953407"/>
            <a:ext cx="2520000" cy="4924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48589-5F0C-48F6-B182-96C408DBF31D}"/>
              </a:ext>
            </a:extLst>
          </p:cNvPr>
          <p:cNvSpPr txBox="1"/>
          <p:nvPr/>
        </p:nvSpPr>
        <p:spPr>
          <a:xfrm>
            <a:off x="3952610" y="966627"/>
            <a:ext cx="1953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9FC26-D6E6-43A1-AC77-6D198DB6C9B7}"/>
              </a:ext>
            </a:extLst>
          </p:cNvPr>
          <p:cNvSpPr txBox="1"/>
          <p:nvPr/>
        </p:nvSpPr>
        <p:spPr>
          <a:xfrm>
            <a:off x="3952610" y="1652898"/>
            <a:ext cx="38491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check their credits which are remaining to pay.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see the analytics of their credits.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pay the credit by clicking on particular person credit</a:t>
            </a:r>
          </a:p>
        </p:txBody>
      </p:sp>
    </p:spTree>
    <p:extLst>
      <p:ext uri="{BB962C8B-B14F-4D97-AF65-F5344CB8AC3E}">
        <p14:creationId xmlns:p14="http://schemas.microsoft.com/office/powerpoint/2010/main" val="123379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A2AC9-3B3E-4CC7-8A9A-995D9D3C6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" b="5321"/>
          <a:stretch/>
        </p:blipFill>
        <p:spPr>
          <a:xfrm>
            <a:off x="1401445" y="963322"/>
            <a:ext cx="2520000" cy="4931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C9D75-A945-4D1F-B1B2-1A966363E0F6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USER-CREDITS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00F44-87FE-4BB7-9331-F78932FBAE97}"/>
              </a:ext>
            </a:extLst>
          </p:cNvPr>
          <p:cNvSpPr txBox="1"/>
          <p:nvPr/>
        </p:nvSpPr>
        <p:spPr>
          <a:xfrm>
            <a:off x="4724399" y="963322"/>
            <a:ext cx="1953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Pay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E4833-7065-4833-A58A-740C9C4655EA}"/>
              </a:ext>
            </a:extLst>
          </p:cNvPr>
          <p:cNvSpPr txBox="1"/>
          <p:nvPr/>
        </p:nvSpPr>
        <p:spPr>
          <a:xfrm>
            <a:off x="4724398" y="1535452"/>
            <a:ext cx="733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screen, Employee can pay their credit by clicking on Pay button</a:t>
            </a:r>
          </a:p>
        </p:txBody>
      </p:sp>
    </p:spTree>
    <p:extLst>
      <p:ext uri="{BB962C8B-B14F-4D97-AF65-F5344CB8AC3E}">
        <p14:creationId xmlns:p14="http://schemas.microsoft.com/office/powerpoint/2010/main" val="38047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00275-EBF1-42E4-8EB1-4E1EB020DA85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USER-TRANSFER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419C9-0697-4081-A1A1-31B344FFC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" b="5443"/>
          <a:stretch/>
        </p:blipFill>
        <p:spPr>
          <a:xfrm>
            <a:off x="1527280" y="976542"/>
            <a:ext cx="2520000" cy="4904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4EE9B-F368-47BB-9322-831B0257D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7" b="5689"/>
          <a:stretch/>
        </p:blipFill>
        <p:spPr>
          <a:xfrm>
            <a:off x="8144722" y="976542"/>
            <a:ext cx="2533657" cy="4904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CFBA6-D685-4D8D-8EA1-E02844EC7E5A}"/>
              </a:ext>
            </a:extLst>
          </p:cNvPr>
          <p:cNvSpPr txBox="1"/>
          <p:nvPr/>
        </p:nvSpPr>
        <p:spPr>
          <a:xfrm>
            <a:off x="4276286" y="976542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7A0AC-552D-4AF5-B86A-43A9346AAB0C}"/>
              </a:ext>
            </a:extLst>
          </p:cNvPr>
          <p:cNvSpPr txBox="1"/>
          <p:nvPr/>
        </p:nvSpPr>
        <p:spPr>
          <a:xfrm>
            <a:off x="4276287" y="1527063"/>
            <a:ext cx="342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screen, Employee can transfer balance to another employee</a:t>
            </a:r>
          </a:p>
        </p:txBody>
      </p:sp>
    </p:spTree>
    <p:extLst>
      <p:ext uri="{BB962C8B-B14F-4D97-AF65-F5344CB8AC3E}">
        <p14:creationId xmlns:p14="http://schemas.microsoft.com/office/powerpoint/2010/main" val="380974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025CA-23EE-4CAF-854B-AE6B501CAB00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USER-CHAT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AA6E9-D2E7-41E6-8563-7D3515063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5321"/>
          <a:stretch/>
        </p:blipFill>
        <p:spPr>
          <a:xfrm>
            <a:off x="1636338" y="969932"/>
            <a:ext cx="2520000" cy="4918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9D040-C580-4960-95E3-E630A87B918E}"/>
              </a:ext>
            </a:extLst>
          </p:cNvPr>
          <p:cNvSpPr txBox="1"/>
          <p:nvPr/>
        </p:nvSpPr>
        <p:spPr>
          <a:xfrm>
            <a:off x="4724399" y="90943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708D5-6725-4F17-A9E8-CE4F39457732}"/>
              </a:ext>
            </a:extLst>
          </p:cNvPr>
          <p:cNvSpPr txBox="1"/>
          <p:nvPr/>
        </p:nvSpPr>
        <p:spPr>
          <a:xfrm>
            <a:off x="4724398" y="1485118"/>
            <a:ext cx="738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chat. Employees and owner can chat in group.</a:t>
            </a:r>
          </a:p>
        </p:txBody>
      </p:sp>
    </p:spTree>
    <p:extLst>
      <p:ext uri="{BB962C8B-B14F-4D97-AF65-F5344CB8AC3E}">
        <p14:creationId xmlns:p14="http://schemas.microsoft.com/office/powerpoint/2010/main" val="32227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228CB-CD4B-4187-81E0-2D07964CC855}"/>
              </a:ext>
            </a:extLst>
          </p:cNvPr>
          <p:cNvSpPr txBox="1"/>
          <p:nvPr/>
        </p:nvSpPr>
        <p:spPr>
          <a:xfrm>
            <a:off x="4783124" y="3874"/>
            <a:ext cx="2743201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DEEP-IMPEX WELCOME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15ADB-0EA6-4E24-8625-DD4DD894F7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" b="5494"/>
          <a:stretch/>
        </p:blipFill>
        <p:spPr>
          <a:xfrm>
            <a:off x="1442907" y="975513"/>
            <a:ext cx="2618764" cy="4906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1016C-916C-45EA-A413-138A4BF7A7E4}"/>
              </a:ext>
            </a:extLst>
          </p:cNvPr>
          <p:cNvSpPr txBox="1"/>
          <p:nvPr/>
        </p:nvSpPr>
        <p:spPr>
          <a:xfrm>
            <a:off x="4635009" y="1704159"/>
            <a:ext cx="739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Owner can directly login with phone number and employee can login themselves if they have account.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0145F-31FE-4206-B684-FA5AFE1E2D5D}"/>
              </a:ext>
            </a:extLst>
          </p:cNvPr>
          <p:cNvSpPr txBox="1"/>
          <p:nvPr/>
        </p:nvSpPr>
        <p:spPr>
          <a:xfrm>
            <a:off x="4635009" y="2954119"/>
            <a:ext cx="7327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 Employee need to register account before access the app</a:t>
            </a:r>
          </a:p>
        </p:txBody>
      </p:sp>
    </p:spTree>
    <p:extLst>
      <p:ext uri="{BB962C8B-B14F-4D97-AF65-F5344CB8AC3E}">
        <p14:creationId xmlns:p14="http://schemas.microsoft.com/office/powerpoint/2010/main" val="388327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C92C5-77F8-49A3-8624-97A4EAF48619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97B88-7CF3-4363-9623-8231CB4F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 b="6178"/>
          <a:stretch/>
        </p:blipFill>
        <p:spPr>
          <a:xfrm>
            <a:off x="1780916" y="1089000"/>
            <a:ext cx="2602665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 descr="1">
            <a:extLst>
              <a:ext uri="{FF2B5EF4-FFF2-40B4-BE49-F238E27FC236}">
                <a16:creationId xmlns:a16="http://schemas.microsoft.com/office/drawing/2014/main" id="{3399CD71-4191-4F4E-862F-749D5EC5AF0A}"/>
              </a:ext>
            </a:extLst>
          </p:cNvPr>
          <p:cNvSpPr/>
          <p:nvPr/>
        </p:nvSpPr>
        <p:spPr>
          <a:xfrm>
            <a:off x="3275738" y="5190689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Oval 6" descr="1">
            <a:extLst>
              <a:ext uri="{FF2B5EF4-FFF2-40B4-BE49-F238E27FC236}">
                <a16:creationId xmlns:a16="http://schemas.microsoft.com/office/drawing/2014/main" id="{166E45A3-C18E-48BB-93E7-DAF3AF81FA85}"/>
              </a:ext>
            </a:extLst>
          </p:cNvPr>
          <p:cNvSpPr/>
          <p:nvPr/>
        </p:nvSpPr>
        <p:spPr>
          <a:xfrm>
            <a:off x="3275738" y="4403827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" name="Oval 7" descr="1">
            <a:extLst>
              <a:ext uri="{FF2B5EF4-FFF2-40B4-BE49-F238E27FC236}">
                <a16:creationId xmlns:a16="http://schemas.microsoft.com/office/drawing/2014/main" id="{4A72DCC2-062E-496A-815F-62B37482F501}"/>
              </a:ext>
            </a:extLst>
          </p:cNvPr>
          <p:cNvSpPr/>
          <p:nvPr/>
        </p:nvSpPr>
        <p:spPr>
          <a:xfrm>
            <a:off x="3275738" y="3993596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0DCEF3C4-3351-439B-9E22-B1B11CDC5EBA}"/>
              </a:ext>
            </a:extLst>
          </p:cNvPr>
          <p:cNvSpPr/>
          <p:nvPr/>
        </p:nvSpPr>
        <p:spPr>
          <a:xfrm>
            <a:off x="3275738" y="3572881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Oval 9" descr="1">
            <a:extLst>
              <a:ext uri="{FF2B5EF4-FFF2-40B4-BE49-F238E27FC236}">
                <a16:creationId xmlns:a16="http://schemas.microsoft.com/office/drawing/2014/main" id="{25182C20-4E3A-4FFA-9015-A11E971D9B3D}"/>
              </a:ext>
            </a:extLst>
          </p:cNvPr>
          <p:cNvSpPr/>
          <p:nvPr/>
        </p:nvSpPr>
        <p:spPr>
          <a:xfrm>
            <a:off x="3275738" y="5538372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" name="Oval 10" descr="1">
            <a:extLst>
              <a:ext uri="{FF2B5EF4-FFF2-40B4-BE49-F238E27FC236}">
                <a16:creationId xmlns:a16="http://schemas.microsoft.com/office/drawing/2014/main" id="{388EC6AF-D813-49F8-B352-DF4EBEA304A1}"/>
              </a:ext>
            </a:extLst>
          </p:cNvPr>
          <p:cNvSpPr/>
          <p:nvPr/>
        </p:nvSpPr>
        <p:spPr>
          <a:xfrm>
            <a:off x="3275738" y="3152166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4A2F31EF-6D95-4B76-8124-3A6115CCAA8A}"/>
              </a:ext>
            </a:extLst>
          </p:cNvPr>
          <p:cNvSpPr/>
          <p:nvPr/>
        </p:nvSpPr>
        <p:spPr>
          <a:xfrm>
            <a:off x="3275738" y="2402881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Oval 12" descr="1">
            <a:extLst>
              <a:ext uri="{FF2B5EF4-FFF2-40B4-BE49-F238E27FC236}">
                <a16:creationId xmlns:a16="http://schemas.microsoft.com/office/drawing/2014/main" id="{72AA7373-75EA-4062-A90E-25E188E55F3A}"/>
              </a:ext>
            </a:extLst>
          </p:cNvPr>
          <p:cNvSpPr/>
          <p:nvPr/>
        </p:nvSpPr>
        <p:spPr>
          <a:xfrm>
            <a:off x="3275738" y="2015721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Oval 13" descr="1">
            <a:extLst>
              <a:ext uri="{FF2B5EF4-FFF2-40B4-BE49-F238E27FC236}">
                <a16:creationId xmlns:a16="http://schemas.microsoft.com/office/drawing/2014/main" id="{5D01A14B-3016-44D9-8AA0-9509D59298D6}"/>
              </a:ext>
            </a:extLst>
          </p:cNvPr>
          <p:cNvSpPr/>
          <p:nvPr/>
        </p:nvSpPr>
        <p:spPr>
          <a:xfrm>
            <a:off x="4724399" y="108900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Oval 14" descr="1">
            <a:extLst>
              <a:ext uri="{FF2B5EF4-FFF2-40B4-BE49-F238E27FC236}">
                <a16:creationId xmlns:a16="http://schemas.microsoft.com/office/drawing/2014/main" id="{D6FD25FA-7D18-41D8-94D5-BD4CA44C5AA7}"/>
              </a:ext>
            </a:extLst>
          </p:cNvPr>
          <p:cNvSpPr/>
          <p:nvPr/>
        </p:nvSpPr>
        <p:spPr>
          <a:xfrm>
            <a:off x="4725888" y="1717911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Oval 16" descr="1">
            <a:extLst>
              <a:ext uri="{FF2B5EF4-FFF2-40B4-BE49-F238E27FC236}">
                <a16:creationId xmlns:a16="http://schemas.microsoft.com/office/drawing/2014/main" id="{822B471D-DA28-451B-871D-2E13ADD0AEDC}"/>
              </a:ext>
            </a:extLst>
          </p:cNvPr>
          <p:cNvSpPr/>
          <p:nvPr/>
        </p:nvSpPr>
        <p:spPr>
          <a:xfrm>
            <a:off x="4724399" y="2346822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Oval 17" descr="1">
            <a:extLst>
              <a:ext uri="{FF2B5EF4-FFF2-40B4-BE49-F238E27FC236}">
                <a16:creationId xmlns:a16="http://schemas.microsoft.com/office/drawing/2014/main" id="{3E198A20-AB30-4F97-990C-ED3A6FC9C613}"/>
              </a:ext>
            </a:extLst>
          </p:cNvPr>
          <p:cNvSpPr/>
          <p:nvPr/>
        </p:nvSpPr>
        <p:spPr>
          <a:xfrm>
            <a:off x="4724399" y="5480152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" name="Oval 18" descr="1">
            <a:extLst>
              <a:ext uri="{FF2B5EF4-FFF2-40B4-BE49-F238E27FC236}">
                <a16:creationId xmlns:a16="http://schemas.microsoft.com/office/drawing/2014/main" id="{B99BD87B-E9C2-4627-8504-806C8466C02E}"/>
              </a:ext>
            </a:extLst>
          </p:cNvPr>
          <p:cNvSpPr/>
          <p:nvPr/>
        </p:nvSpPr>
        <p:spPr>
          <a:xfrm>
            <a:off x="4724399" y="4853486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" name="Oval 19" descr="1">
            <a:extLst>
              <a:ext uri="{FF2B5EF4-FFF2-40B4-BE49-F238E27FC236}">
                <a16:creationId xmlns:a16="http://schemas.microsoft.com/office/drawing/2014/main" id="{5EF44592-BD3F-44BE-8302-E6A26CA7AA78}"/>
              </a:ext>
            </a:extLst>
          </p:cNvPr>
          <p:cNvSpPr/>
          <p:nvPr/>
        </p:nvSpPr>
        <p:spPr>
          <a:xfrm>
            <a:off x="4724399" y="422682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" name="Oval 20" descr="1">
            <a:extLst>
              <a:ext uri="{FF2B5EF4-FFF2-40B4-BE49-F238E27FC236}">
                <a16:creationId xmlns:a16="http://schemas.microsoft.com/office/drawing/2014/main" id="{166EAB90-F8AD-46F6-98CE-518093868634}"/>
              </a:ext>
            </a:extLst>
          </p:cNvPr>
          <p:cNvSpPr/>
          <p:nvPr/>
        </p:nvSpPr>
        <p:spPr>
          <a:xfrm>
            <a:off x="4724399" y="3600154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Oval 21" descr="1">
            <a:extLst>
              <a:ext uri="{FF2B5EF4-FFF2-40B4-BE49-F238E27FC236}">
                <a16:creationId xmlns:a16="http://schemas.microsoft.com/office/drawing/2014/main" id="{3E38427D-4439-42B0-BD38-51EFAFEEF512}"/>
              </a:ext>
            </a:extLst>
          </p:cNvPr>
          <p:cNvSpPr/>
          <p:nvPr/>
        </p:nvSpPr>
        <p:spPr>
          <a:xfrm>
            <a:off x="4724399" y="2973488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11D45-A54D-4EBD-A5D9-481B4F9C0406}"/>
              </a:ext>
            </a:extLst>
          </p:cNvPr>
          <p:cNvSpPr txBox="1"/>
          <p:nvPr/>
        </p:nvSpPr>
        <p:spPr>
          <a:xfrm>
            <a:off x="5245598" y="1096713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 Management.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9F3D5-665E-4296-B6E1-B0404F4446CC}"/>
              </a:ext>
            </a:extLst>
          </p:cNvPr>
          <p:cNvSpPr txBox="1"/>
          <p:nvPr/>
        </p:nvSpPr>
        <p:spPr>
          <a:xfrm>
            <a:off x="5245598" y="1749970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 Requests.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4D1-5263-4586-97A5-C8BF75D1128F}"/>
              </a:ext>
            </a:extLst>
          </p:cNvPr>
          <p:cNvSpPr txBox="1"/>
          <p:nvPr/>
        </p:nvSpPr>
        <p:spPr>
          <a:xfrm>
            <a:off x="5245598" y="2346822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Current Order Status.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86A655-FD9C-4C3A-8E39-B8DE741B3DBD}"/>
              </a:ext>
            </a:extLst>
          </p:cNvPr>
          <p:cNvSpPr txBox="1"/>
          <p:nvPr/>
        </p:nvSpPr>
        <p:spPr>
          <a:xfrm>
            <a:off x="5245598" y="2943674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Orders Management Screen.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F52CBC-8BA0-4D97-8DC2-AAF4AF793BA9}"/>
              </a:ext>
            </a:extLst>
          </p:cNvPr>
          <p:cNvSpPr txBox="1"/>
          <p:nvPr/>
        </p:nvSpPr>
        <p:spPr>
          <a:xfrm>
            <a:off x="5245598" y="3572881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Pending Items List.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BA992-6235-4B4D-8393-3F5BAD1DE8A3}"/>
              </a:ext>
            </a:extLst>
          </p:cNvPr>
          <p:cNvSpPr txBox="1"/>
          <p:nvPr/>
        </p:nvSpPr>
        <p:spPr>
          <a:xfrm>
            <a:off x="5245598" y="4234550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Reports List &amp; Generation.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15005-0A30-41C7-B479-E8D593446F24}"/>
              </a:ext>
            </a:extLst>
          </p:cNvPr>
          <p:cNvSpPr txBox="1"/>
          <p:nvPr/>
        </p:nvSpPr>
        <p:spPr>
          <a:xfrm>
            <a:off x="5245598" y="4852135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News Management Screen.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80CBE6-8A95-4774-B844-4156F5AD7AD8}"/>
              </a:ext>
            </a:extLst>
          </p:cNvPr>
          <p:cNvSpPr txBox="1"/>
          <p:nvPr/>
        </p:nvSpPr>
        <p:spPr>
          <a:xfrm>
            <a:off x="5245598" y="5430446"/>
            <a:ext cx="704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Chat.</a:t>
            </a:r>
          </a:p>
        </p:txBody>
      </p:sp>
    </p:spTree>
    <p:extLst>
      <p:ext uri="{BB962C8B-B14F-4D97-AF65-F5344CB8AC3E}">
        <p14:creationId xmlns:p14="http://schemas.microsoft.com/office/powerpoint/2010/main" val="126798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31E67-5ED5-4B4B-A839-CF18890932F0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Admin-USERS-SCREEN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BDC70-F0FC-4150-B34C-5A1CE490E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" b="5688"/>
          <a:stretch/>
        </p:blipFill>
        <p:spPr>
          <a:xfrm>
            <a:off x="1822865" y="1071000"/>
            <a:ext cx="2597928" cy="471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7767C-2CC3-4C2B-B928-E7E5D3ADFC79}"/>
              </a:ext>
            </a:extLst>
          </p:cNvPr>
          <p:cNvSpPr txBox="1"/>
          <p:nvPr/>
        </p:nvSpPr>
        <p:spPr>
          <a:xfrm>
            <a:off x="4907908" y="107100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90E70-6969-4130-B434-B97E1F68E27B}"/>
              </a:ext>
            </a:extLst>
          </p:cNvPr>
          <p:cNvSpPr txBox="1"/>
          <p:nvPr/>
        </p:nvSpPr>
        <p:spPr>
          <a:xfrm>
            <a:off x="4907908" y="1577397"/>
            <a:ext cx="7380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their employee account.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deactivate and activate employee account.</a:t>
            </a:r>
          </a:p>
        </p:txBody>
      </p:sp>
    </p:spTree>
    <p:extLst>
      <p:ext uri="{BB962C8B-B14F-4D97-AF65-F5344CB8AC3E}">
        <p14:creationId xmlns:p14="http://schemas.microsoft.com/office/powerpoint/2010/main" val="399292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3C625-9536-42CE-BB7E-42610FEC4360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Admin-USER_REQUEST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D586B-3464-4C53-A5FE-0CB2A48D8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 b="6300"/>
          <a:stretch/>
        </p:blipFill>
        <p:spPr>
          <a:xfrm>
            <a:off x="1856414" y="1089000"/>
            <a:ext cx="2606186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290C2-E4AB-495C-ABBB-FCAAF3758C3D}"/>
              </a:ext>
            </a:extLst>
          </p:cNvPr>
          <p:cNvSpPr txBox="1"/>
          <p:nvPr/>
        </p:nvSpPr>
        <p:spPr>
          <a:xfrm>
            <a:off x="4907908" y="107100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594A4-CA80-4438-88A5-45E320733B7F}"/>
              </a:ext>
            </a:extLst>
          </p:cNvPr>
          <p:cNvSpPr txBox="1"/>
          <p:nvPr/>
        </p:nvSpPr>
        <p:spPr>
          <a:xfrm>
            <a:off x="4907908" y="1501887"/>
            <a:ext cx="707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screen, admin can check the all pending request for accessing app. Admin can deny and submit employee requests by clicking on particular employee request.</a:t>
            </a:r>
          </a:p>
        </p:txBody>
      </p:sp>
    </p:spTree>
    <p:extLst>
      <p:ext uri="{BB962C8B-B14F-4D97-AF65-F5344CB8AC3E}">
        <p14:creationId xmlns:p14="http://schemas.microsoft.com/office/powerpoint/2010/main" val="249824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034F5-D618-4DE8-AE6A-1D9C91C6B9BD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Admin-ORDER_STATUS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D71E8-5AA8-4657-9ECC-506FD9CE1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" b="6055"/>
          <a:stretch/>
        </p:blipFill>
        <p:spPr>
          <a:xfrm>
            <a:off x="1764135" y="1089000"/>
            <a:ext cx="2571179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27F9B-7BD4-4D98-A159-E5FF59C9043F}"/>
              </a:ext>
            </a:extLst>
          </p:cNvPr>
          <p:cNvSpPr txBox="1"/>
          <p:nvPr/>
        </p:nvSpPr>
        <p:spPr>
          <a:xfrm>
            <a:off x="4907908" y="108900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0ACF2-C4A4-49C1-B20B-160681B2C366}"/>
              </a:ext>
            </a:extLst>
          </p:cNvPr>
          <p:cNvSpPr txBox="1"/>
          <p:nvPr/>
        </p:nvSpPr>
        <p:spPr>
          <a:xfrm>
            <a:off x="4907908" y="1602555"/>
            <a:ext cx="707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check the current order status and generate bill for today’s order by clicking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BILL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also generate bill of particular employee by clicking 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val="127198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D21D9-2518-4445-9F77-05DE5E5F2D7C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Admin-ORDERS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786D4-3195-45D9-8DB5-02051888D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 b="6300"/>
          <a:stretch/>
        </p:blipFill>
        <p:spPr>
          <a:xfrm>
            <a:off x="916847" y="1089000"/>
            <a:ext cx="2606186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C4601-2396-41AD-849A-D2635D430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 b="6299"/>
          <a:stretch/>
        </p:blipFill>
        <p:spPr>
          <a:xfrm>
            <a:off x="8458557" y="1089000"/>
            <a:ext cx="2613325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 descr="1">
            <a:extLst>
              <a:ext uri="{FF2B5EF4-FFF2-40B4-BE49-F238E27FC236}">
                <a16:creationId xmlns:a16="http://schemas.microsoft.com/office/drawing/2014/main" id="{39A924EA-58B1-450F-A827-9D164917CCA5}"/>
              </a:ext>
            </a:extLst>
          </p:cNvPr>
          <p:cNvSpPr/>
          <p:nvPr/>
        </p:nvSpPr>
        <p:spPr>
          <a:xfrm>
            <a:off x="1015339" y="1571105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Oval 6" descr="1">
            <a:extLst>
              <a:ext uri="{FF2B5EF4-FFF2-40B4-BE49-F238E27FC236}">
                <a16:creationId xmlns:a16="http://schemas.microsoft.com/office/drawing/2014/main" id="{1F842739-34C6-4703-8380-9528AAFE2BF6}"/>
              </a:ext>
            </a:extLst>
          </p:cNvPr>
          <p:cNvSpPr/>
          <p:nvPr/>
        </p:nvSpPr>
        <p:spPr>
          <a:xfrm>
            <a:off x="2722065" y="2611340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FE0CCAAC-9AE0-4C46-A728-EFA5159ECD3A}"/>
              </a:ext>
            </a:extLst>
          </p:cNvPr>
          <p:cNvSpPr/>
          <p:nvPr/>
        </p:nvSpPr>
        <p:spPr>
          <a:xfrm>
            <a:off x="916847" y="2821064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Oval 9" descr="1">
            <a:extLst>
              <a:ext uri="{FF2B5EF4-FFF2-40B4-BE49-F238E27FC236}">
                <a16:creationId xmlns:a16="http://schemas.microsoft.com/office/drawing/2014/main" id="{1A330CFF-6117-47B5-BBFB-62F68819298B}"/>
              </a:ext>
            </a:extLst>
          </p:cNvPr>
          <p:cNvSpPr/>
          <p:nvPr/>
        </p:nvSpPr>
        <p:spPr>
          <a:xfrm>
            <a:off x="8353778" y="1089000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Oval 10" descr="1">
            <a:extLst>
              <a:ext uri="{FF2B5EF4-FFF2-40B4-BE49-F238E27FC236}">
                <a16:creationId xmlns:a16="http://schemas.microsoft.com/office/drawing/2014/main" id="{DE8D92E3-3A05-4B6E-A821-95D67D6D62C3}"/>
              </a:ext>
            </a:extLst>
          </p:cNvPr>
          <p:cNvSpPr/>
          <p:nvPr/>
        </p:nvSpPr>
        <p:spPr>
          <a:xfrm>
            <a:off x="8563336" y="1931831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D839601D-9998-46E3-B5B7-04AC426D54F3}"/>
              </a:ext>
            </a:extLst>
          </p:cNvPr>
          <p:cNvSpPr/>
          <p:nvPr/>
        </p:nvSpPr>
        <p:spPr>
          <a:xfrm>
            <a:off x="9273867" y="2925926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" name="Oval 12" descr="1">
            <a:extLst>
              <a:ext uri="{FF2B5EF4-FFF2-40B4-BE49-F238E27FC236}">
                <a16:creationId xmlns:a16="http://schemas.microsoft.com/office/drawing/2014/main" id="{B03AE23E-C0E9-4416-8773-793EB7D55B84}"/>
              </a:ext>
            </a:extLst>
          </p:cNvPr>
          <p:cNvSpPr/>
          <p:nvPr/>
        </p:nvSpPr>
        <p:spPr>
          <a:xfrm>
            <a:off x="10068095" y="2925926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" name="Oval 13" descr="1">
            <a:extLst>
              <a:ext uri="{FF2B5EF4-FFF2-40B4-BE49-F238E27FC236}">
                <a16:creationId xmlns:a16="http://schemas.microsoft.com/office/drawing/2014/main" id="{F5D40F06-F344-44B5-95D4-B93682C5B901}"/>
              </a:ext>
            </a:extLst>
          </p:cNvPr>
          <p:cNvSpPr/>
          <p:nvPr/>
        </p:nvSpPr>
        <p:spPr>
          <a:xfrm>
            <a:off x="8458557" y="3154792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" name="Oval 14" descr="1">
            <a:extLst>
              <a:ext uri="{FF2B5EF4-FFF2-40B4-BE49-F238E27FC236}">
                <a16:creationId xmlns:a16="http://schemas.microsoft.com/office/drawing/2014/main" id="{111A8235-EB8D-426F-AC22-BE701E50C783}"/>
              </a:ext>
            </a:extLst>
          </p:cNvPr>
          <p:cNvSpPr/>
          <p:nvPr/>
        </p:nvSpPr>
        <p:spPr>
          <a:xfrm>
            <a:off x="9064309" y="4242601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6" name="Oval 15" descr="1">
            <a:extLst>
              <a:ext uri="{FF2B5EF4-FFF2-40B4-BE49-F238E27FC236}">
                <a16:creationId xmlns:a16="http://schemas.microsoft.com/office/drawing/2014/main" id="{C4808CDF-09C6-443A-814E-8384D0BD4FBE}"/>
              </a:ext>
            </a:extLst>
          </p:cNvPr>
          <p:cNvSpPr/>
          <p:nvPr/>
        </p:nvSpPr>
        <p:spPr>
          <a:xfrm>
            <a:off x="3827470" y="1097388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Oval 16" descr="1">
            <a:extLst>
              <a:ext uri="{FF2B5EF4-FFF2-40B4-BE49-F238E27FC236}">
                <a16:creationId xmlns:a16="http://schemas.microsoft.com/office/drawing/2014/main" id="{7013472F-E725-4042-81DC-0714F9F82976}"/>
              </a:ext>
            </a:extLst>
          </p:cNvPr>
          <p:cNvSpPr/>
          <p:nvPr/>
        </p:nvSpPr>
        <p:spPr>
          <a:xfrm>
            <a:off x="1571087" y="14947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Oval 17" descr="1">
            <a:extLst>
              <a:ext uri="{FF2B5EF4-FFF2-40B4-BE49-F238E27FC236}">
                <a16:creationId xmlns:a16="http://schemas.microsoft.com/office/drawing/2014/main" id="{0792D993-FBBD-4285-AEBD-F7D2CD7735D0}"/>
              </a:ext>
            </a:extLst>
          </p:cNvPr>
          <p:cNvSpPr/>
          <p:nvPr/>
        </p:nvSpPr>
        <p:spPr>
          <a:xfrm>
            <a:off x="3827470" y="2832711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8" descr="1">
            <a:extLst>
              <a:ext uri="{FF2B5EF4-FFF2-40B4-BE49-F238E27FC236}">
                <a16:creationId xmlns:a16="http://schemas.microsoft.com/office/drawing/2014/main" id="{CCCE41D7-9669-4908-9F84-71C6AD8CF5F6}"/>
              </a:ext>
            </a:extLst>
          </p:cNvPr>
          <p:cNvSpPr/>
          <p:nvPr/>
        </p:nvSpPr>
        <p:spPr>
          <a:xfrm>
            <a:off x="3849350" y="560574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0" name="Oval 19" descr="1">
            <a:extLst>
              <a:ext uri="{FF2B5EF4-FFF2-40B4-BE49-F238E27FC236}">
                <a16:creationId xmlns:a16="http://schemas.microsoft.com/office/drawing/2014/main" id="{26C48CCD-9142-4481-940A-93F6634F0D7F}"/>
              </a:ext>
            </a:extLst>
          </p:cNvPr>
          <p:cNvSpPr/>
          <p:nvPr/>
        </p:nvSpPr>
        <p:spPr>
          <a:xfrm>
            <a:off x="3827470" y="2283288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Oval 20" descr="1">
            <a:extLst>
              <a:ext uri="{FF2B5EF4-FFF2-40B4-BE49-F238E27FC236}">
                <a16:creationId xmlns:a16="http://schemas.microsoft.com/office/drawing/2014/main" id="{3E5B5A41-EE79-47DF-9576-3C330729E2B3}"/>
              </a:ext>
            </a:extLst>
          </p:cNvPr>
          <p:cNvSpPr/>
          <p:nvPr/>
        </p:nvSpPr>
        <p:spPr>
          <a:xfrm>
            <a:off x="3827470" y="1691023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Oval 21" descr="1">
            <a:extLst>
              <a:ext uri="{FF2B5EF4-FFF2-40B4-BE49-F238E27FC236}">
                <a16:creationId xmlns:a16="http://schemas.microsoft.com/office/drawing/2014/main" id="{79476BC3-A4D1-473A-BA1A-E31F38085C6B}"/>
              </a:ext>
            </a:extLst>
          </p:cNvPr>
          <p:cNvSpPr/>
          <p:nvPr/>
        </p:nvSpPr>
        <p:spPr>
          <a:xfrm>
            <a:off x="3827470" y="5091071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 descr="1">
            <a:extLst>
              <a:ext uri="{FF2B5EF4-FFF2-40B4-BE49-F238E27FC236}">
                <a16:creationId xmlns:a16="http://schemas.microsoft.com/office/drawing/2014/main" id="{714DBBEF-FB7E-44A6-94DA-5C3ECC54E419}"/>
              </a:ext>
            </a:extLst>
          </p:cNvPr>
          <p:cNvSpPr/>
          <p:nvPr/>
        </p:nvSpPr>
        <p:spPr>
          <a:xfrm>
            <a:off x="3827470" y="4540069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Oval 23" descr="1">
            <a:extLst>
              <a:ext uri="{FF2B5EF4-FFF2-40B4-BE49-F238E27FC236}">
                <a16:creationId xmlns:a16="http://schemas.microsoft.com/office/drawing/2014/main" id="{37133136-F2FB-40BA-A668-D95E618C7686}"/>
              </a:ext>
            </a:extLst>
          </p:cNvPr>
          <p:cNvSpPr/>
          <p:nvPr/>
        </p:nvSpPr>
        <p:spPr>
          <a:xfrm>
            <a:off x="3827470" y="396387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Oval 24" descr="1">
            <a:extLst>
              <a:ext uri="{FF2B5EF4-FFF2-40B4-BE49-F238E27FC236}">
                <a16:creationId xmlns:a16="http://schemas.microsoft.com/office/drawing/2014/main" id="{52EBAF69-09E7-490C-9B83-2430766FEDBA}"/>
              </a:ext>
            </a:extLst>
          </p:cNvPr>
          <p:cNvSpPr/>
          <p:nvPr/>
        </p:nvSpPr>
        <p:spPr>
          <a:xfrm>
            <a:off x="3827470" y="3391872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D36E71-FDC3-4530-84A2-47E4720BF747}"/>
              </a:ext>
            </a:extLst>
          </p:cNvPr>
          <p:cNvSpPr txBox="1"/>
          <p:nvPr/>
        </p:nvSpPr>
        <p:spPr>
          <a:xfrm>
            <a:off x="4230879" y="1096717"/>
            <a:ext cx="252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Creation.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CE816-AEF1-43D3-8325-C415A733D521}"/>
              </a:ext>
            </a:extLst>
          </p:cNvPr>
          <p:cNvSpPr txBox="1"/>
          <p:nvPr/>
        </p:nvSpPr>
        <p:spPr>
          <a:xfrm>
            <a:off x="4230879" y="1700291"/>
            <a:ext cx="252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Orders.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AE5D00-B78C-4DAE-B0C2-119198604089}"/>
              </a:ext>
            </a:extLst>
          </p:cNvPr>
          <p:cNvSpPr txBox="1"/>
          <p:nvPr/>
        </p:nvSpPr>
        <p:spPr>
          <a:xfrm>
            <a:off x="4230879" y="2293926"/>
            <a:ext cx="252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Order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61A0E-94D5-4987-98F4-DDD034534495}"/>
              </a:ext>
            </a:extLst>
          </p:cNvPr>
          <p:cNvSpPr txBox="1"/>
          <p:nvPr/>
        </p:nvSpPr>
        <p:spPr>
          <a:xfrm>
            <a:off x="4230879" y="2869639"/>
            <a:ext cx="403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One Order Detail and products.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E018F3-8167-483A-85C0-7B4D58133167}"/>
              </a:ext>
            </a:extLst>
          </p:cNvPr>
          <p:cNvSpPr txBox="1"/>
          <p:nvPr/>
        </p:nvSpPr>
        <p:spPr>
          <a:xfrm>
            <a:off x="4230879" y="3411932"/>
            <a:ext cx="252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Product.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0C900-75D0-4492-BCDD-F9B5554FA0C8}"/>
              </a:ext>
            </a:extLst>
          </p:cNvPr>
          <p:cNvSpPr txBox="1"/>
          <p:nvPr/>
        </p:nvSpPr>
        <p:spPr>
          <a:xfrm>
            <a:off x="4230879" y="3976573"/>
            <a:ext cx="252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count.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7B3BF-FB69-403D-A12D-E9C12E4FA6B2}"/>
              </a:ext>
            </a:extLst>
          </p:cNvPr>
          <p:cNvSpPr txBox="1"/>
          <p:nvPr/>
        </p:nvSpPr>
        <p:spPr>
          <a:xfrm>
            <a:off x="4252550" y="4544342"/>
            <a:ext cx="252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B5526-FF06-48AC-A16C-AECD7E5AA091}"/>
              </a:ext>
            </a:extLst>
          </p:cNvPr>
          <p:cNvSpPr txBox="1"/>
          <p:nvPr/>
        </p:nvSpPr>
        <p:spPr>
          <a:xfrm>
            <a:off x="4252550" y="5123130"/>
            <a:ext cx="252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List &amp; details.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D9382-B478-4EBB-BDF8-B84C97BDF26A}"/>
              </a:ext>
            </a:extLst>
          </p:cNvPr>
          <p:cNvSpPr txBox="1"/>
          <p:nvPr/>
        </p:nvSpPr>
        <p:spPr>
          <a:xfrm>
            <a:off x="4266532" y="5599723"/>
            <a:ext cx="399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status pending or purchased.</a:t>
            </a:r>
          </a:p>
        </p:txBody>
      </p:sp>
    </p:spTree>
    <p:extLst>
      <p:ext uri="{BB962C8B-B14F-4D97-AF65-F5344CB8AC3E}">
        <p14:creationId xmlns:p14="http://schemas.microsoft.com/office/powerpoint/2010/main" val="7327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D5465-C604-4261-85A0-377696E92AF4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Admin-ORDERS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FAA50-5882-4704-B734-5B4AAF0AD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6055"/>
          <a:stretch/>
        </p:blipFill>
        <p:spPr>
          <a:xfrm>
            <a:off x="1252428" y="1089000"/>
            <a:ext cx="2592074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434BDA-EC0F-4A3E-A026-D9F56E2B1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" b="5810"/>
          <a:stretch/>
        </p:blipFill>
        <p:spPr>
          <a:xfrm>
            <a:off x="8347500" y="1089000"/>
            <a:ext cx="2588567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 descr="1">
            <a:extLst>
              <a:ext uri="{FF2B5EF4-FFF2-40B4-BE49-F238E27FC236}">
                <a16:creationId xmlns:a16="http://schemas.microsoft.com/office/drawing/2014/main" id="{BCE6378D-9EEB-476D-A3F2-666C7CEB9A1E}"/>
              </a:ext>
            </a:extLst>
          </p:cNvPr>
          <p:cNvSpPr/>
          <p:nvPr/>
        </p:nvSpPr>
        <p:spPr>
          <a:xfrm>
            <a:off x="1252428" y="4020690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Oval 6" descr="1">
            <a:extLst>
              <a:ext uri="{FF2B5EF4-FFF2-40B4-BE49-F238E27FC236}">
                <a16:creationId xmlns:a16="http://schemas.microsoft.com/office/drawing/2014/main" id="{6B6D1AAE-9C24-4BDC-AF74-975A2D8AABB1}"/>
              </a:ext>
            </a:extLst>
          </p:cNvPr>
          <p:cNvSpPr/>
          <p:nvPr/>
        </p:nvSpPr>
        <p:spPr>
          <a:xfrm>
            <a:off x="8242721" y="984138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74B34E52-FA04-4674-8FD8-B0627F692EBB}"/>
              </a:ext>
            </a:extLst>
          </p:cNvPr>
          <p:cNvSpPr/>
          <p:nvPr/>
        </p:nvSpPr>
        <p:spPr>
          <a:xfrm>
            <a:off x="4188197" y="108900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AD0E-0A0D-4805-AEA7-B67BF4D21BD6}"/>
              </a:ext>
            </a:extLst>
          </p:cNvPr>
          <p:cNvSpPr txBox="1"/>
          <p:nvPr/>
        </p:nvSpPr>
        <p:spPr>
          <a:xfrm>
            <a:off x="4696176" y="1074892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63D81-0471-49EE-AB34-90765F8D5B77}"/>
              </a:ext>
            </a:extLst>
          </p:cNvPr>
          <p:cNvSpPr txBox="1"/>
          <p:nvPr/>
        </p:nvSpPr>
        <p:spPr>
          <a:xfrm>
            <a:off x="4165308" y="1596534"/>
            <a:ext cx="393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edit, delete, save and check details of one product in the list by clicking on more icon in the product list.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93628C9E-C2A3-4ADE-A082-F7E6C5CF510E}"/>
              </a:ext>
            </a:extLst>
          </p:cNvPr>
          <p:cNvSpPr/>
          <p:nvPr/>
        </p:nvSpPr>
        <p:spPr>
          <a:xfrm>
            <a:off x="4188197" y="2852086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388A5-BEDA-48E1-B748-8267458BB668}"/>
              </a:ext>
            </a:extLst>
          </p:cNvPr>
          <p:cNvSpPr txBox="1"/>
          <p:nvPr/>
        </p:nvSpPr>
        <p:spPr>
          <a:xfrm>
            <a:off x="4696176" y="2823871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90541-08AC-4715-BC2B-77F66F470F23}"/>
              </a:ext>
            </a:extLst>
          </p:cNvPr>
          <p:cNvSpPr txBox="1"/>
          <p:nvPr/>
        </p:nvSpPr>
        <p:spPr>
          <a:xfrm>
            <a:off x="4165308" y="3385973"/>
            <a:ext cx="3938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 products in the order from this screen. Admin can search for particular product in the search box. He/she can also filter the products by category.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 product in the order by clicking on Add button</a:t>
            </a:r>
          </a:p>
        </p:txBody>
      </p:sp>
    </p:spTree>
    <p:extLst>
      <p:ext uri="{BB962C8B-B14F-4D97-AF65-F5344CB8AC3E}">
        <p14:creationId xmlns:p14="http://schemas.microsoft.com/office/powerpoint/2010/main" val="352548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CB44A-91D4-4E5E-B711-478C92BBC0A1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Admin-ORDERS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E2CBB-74E5-450B-9220-C613C18D8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 b="6177"/>
          <a:stretch/>
        </p:blipFill>
        <p:spPr>
          <a:xfrm>
            <a:off x="1403429" y="1089000"/>
            <a:ext cx="2609756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AA2C9-2E86-435C-9079-923B46AA8367}"/>
              </a:ext>
            </a:extLst>
          </p:cNvPr>
          <p:cNvSpPr txBox="1"/>
          <p:nvPr/>
        </p:nvSpPr>
        <p:spPr>
          <a:xfrm>
            <a:off x="4520007" y="108900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78D62-9B70-4A41-96A4-23EA0E1A7BDB}"/>
              </a:ext>
            </a:extLst>
          </p:cNvPr>
          <p:cNvSpPr txBox="1"/>
          <p:nvPr/>
        </p:nvSpPr>
        <p:spPr>
          <a:xfrm>
            <a:off x="4520007" y="1598194"/>
            <a:ext cx="7375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also add products by file. If they already created the file for products then they can easily upload file and add products in the order.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select file by clicking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FILE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</a:p>
        </p:txBody>
      </p:sp>
    </p:spTree>
    <p:extLst>
      <p:ext uri="{BB962C8B-B14F-4D97-AF65-F5344CB8AC3E}">
        <p14:creationId xmlns:p14="http://schemas.microsoft.com/office/powerpoint/2010/main" val="393923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06197-1283-4559-B9DC-56341AFB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" b="6056"/>
          <a:stretch/>
        </p:blipFill>
        <p:spPr>
          <a:xfrm>
            <a:off x="1571189" y="927000"/>
            <a:ext cx="2767775" cy="50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7D42A-9D21-47B2-A1F2-214763076180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Admin-Pending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BB814-94AF-43BD-A837-C562A0256735}"/>
              </a:ext>
            </a:extLst>
          </p:cNvPr>
          <p:cNvSpPr txBox="1"/>
          <p:nvPr/>
        </p:nvSpPr>
        <p:spPr>
          <a:xfrm>
            <a:off x="4907908" y="92700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2EDAD-A471-4FAA-9E56-C25F0589DCBE}"/>
              </a:ext>
            </a:extLst>
          </p:cNvPr>
          <p:cNvSpPr txBox="1"/>
          <p:nvPr/>
        </p:nvSpPr>
        <p:spPr>
          <a:xfrm>
            <a:off x="4907908" y="1564638"/>
            <a:ext cx="697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 pending products by clicking on ADD button or remove it also.</a:t>
            </a:r>
          </a:p>
        </p:txBody>
      </p:sp>
    </p:spTree>
    <p:extLst>
      <p:ext uri="{BB962C8B-B14F-4D97-AF65-F5344CB8AC3E}">
        <p14:creationId xmlns:p14="http://schemas.microsoft.com/office/powerpoint/2010/main" val="453616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44F88-F12C-464B-BEF0-ABB230E545F1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Admin-Reports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D47FB-F373-483C-BF1F-78055855B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" b="5932"/>
          <a:stretch/>
        </p:blipFill>
        <p:spPr>
          <a:xfrm>
            <a:off x="1596356" y="1089000"/>
            <a:ext cx="2592073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1165A-6DB1-4920-A521-7B663322A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" b="6055"/>
          <a:stretch/>
        </p:blipFill>
        <p:spPr>
          <a:xfrm>
            <a:off x="8710220" y="1089000"/>
            <a:ext cx="2606199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984F0-9223-4238-BFD5-F4AA133B2F92}"/>
              </a:ext>
            </a:extLst>
          </p:cNvPr>
          <p:cNvSpPr txBox="1"/>
          <p:nvPr/>
        </p:nvSpPr>
        <p:spPr>
          <a:xfrm>
            <a:off x="4476101" y="108900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Reports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08DC4-1B4F-4A4B-AE2A-2C4C27DA9A0C}"/>
              </a:ext>
            </a:extLst>
          </p:cNvPr>
          <p:cNvSpPr txBox="1"/>
          <p:nvPr/>
        </p:nvSpPr>
        <p:spPr>
          <a:xfrm>
            <a:off x="4476101" y="1677863"/>
            <a:ext cx="40471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the report of company’s total purchase by selecting dates.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have to click on add button for creating report.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also generate report of employee purchase by selecting one employee.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this report by clicking on the report.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also download and delete this reports</a:t>
            </a:r>
          </a:p>
        </p:txBody>
      </p:sp>
    </p:spTree>
    <p:extLst>
      <p:ext uri="{BB962C8B-B14F-4D97-AF65-F5344CB8AC3E}">
        <p14:creationId xmlns:p14="http://schemas.microsoft.com/office/powerpoint/2010/main" val="270709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809C3-4F76-4D71-887D-9D3EEE843704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Admin-Reports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26687-5347-4B9A-8FA1-9C82739C9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" b="6055"/>
          <a:stretch/>
        </p:blipFill>
        <p:spPr>
          <a:xfrm>
            <a:off x="1436964" y="945000"/>
            <a:ext cx="2766570" cy="49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8A68F-ED9F-42B5-BDA1-99E77D128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" b="6790"/>
          <a:stretch/>
        </p:blipFill>
        <p:spPr>
          <a:xfrm>
            <a:off x="8639323" y="945000"/>
            <a:ext cx="2770354" cy="49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151A7-C4F8-4D96-A489-EA712F0F7AC3}"/>
              </a:ext>
            </a:extLst>
          </p:cNvPr>
          <p:cNvSpPr txBox="1"/>
          <p:nvPr/>
        </p:nvSpPr>
        <p:spPr>
          <a:xfrm>
            <a:off x="4420310" y="945000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Reports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0293F-87F5-4C65-A78A-93A9BE6E275D}"/>
              </a:ext>
            </a:extLst>
          </p:cNvPr>
          <p:cNvSpPr txBox="1"/>
          <p:nvPr/>
        </p:nvSpPr>
        <p:spPr>
          <a:xfrm>
            <a:off x="4420310" y="1375887"/>
            <a:ext cx="3946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the report of company’s total credit by selecting dates.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have to click on add button for creating report.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also generate report of employee credit by selecting one employee in the person tab.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this report by clicking on the report.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also download and delete this reports</a:t>
            </a:r>
          </a:p>
        </p:txBody>
      </p:sp>
    </p:spTree>
    <p:extLst>
      <p:ext uri="{BB962C8B-B14F-4D97-AF65-F5344CB8AC3E}">
        <p14:creationId xmlns:p14="http://schemas.microsoft.com/office/powerpoint/2010/main" val="156395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AA314-39EA-4C53-9A98-61BC66D426BE}"/>
              </a:ext>
            </a:extLst>
          </p:cNvPr>
          <p:cNvSpPr txBox="1"/>
          <p:nvPr/>
        </p:nvSpPr>
        <p:spPr>
          <a:xfrm>
            <a:off x="4724399" y="0"/>
            <a:ext cx="2743201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DEEP-IMPEX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A0CD7-D418-4627-81DA-96B701A9F1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" b="5783"/>
          <a:stretch/>
        </p:blipFill>
        <p:spPr>
          <a:xfrm>
            <a:off x="1511901" y="950053"/>
            <a:ext cx="2541379" cy="4957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818738-0D06-4599-9D92-80FCB4B90D75}"/>
              </a:ext>
            </a:extLst>
          </p:cNvPr>
          <p:cNvSpPr txBox="1"/>
          <p:nvPr/>
        </p:nvSpPr>
        <p:spPr>
          <a:xfrm>
            <a:off x="4532154" y="1612783"/>
            <a:ext cx="7213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already registered in the app, then you can simply click on Log In option and enter your mobile number to go inside app.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601E42-4CF4-4E96-B289-5694A9A05012}"/>
              </a:ext>
            </a:extLst>
          </p:cNvPr>
          <p:cNvSpPr/>
          <p:nvPr/>
        </p:nvSpPr>
        <p:spPr>
          <a:xfrm>
            <a:off x="1702965" y="3129093"/>
            <a:ext cx="536896" cy="134223"/>
          </a:xfrm>
          <a:prstGeom prst="rect">
            <a:avLst/>
          </a:prstGeom>
          <a:solidFill>
            <a:srgbClr val="F5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9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31631-1878-4416-90C3-99F4655BA78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Admin-News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6E9E8-F2D0-454E-88BD-9ADB725E7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6055"/>
          <a:stretch/>
        </p:blipFill>
        <p:spPr>
          <a:xfrm>
            <a:off x="1671857" y="1089000"/>
            <a:ext cx="2592073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A105D-5093-4AA2-BCD3-B3AB72715D68}"/>
              </a:ext>
            </a:extLst>
          </p:cNvPr>
          <p:cNvSpPr txBox="1"/>
          <p:nvPr/>
        </p:nvSpPr>
        <p:spPr>
          <a:xfrm>
            <a:off x="4724398" y="1089000"/>
            <a:ext cx="2825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94442-F0CF-4029-B675-7F6D44B26725}"/>
              </a:ext>
            </a:extLst>
          </p:cNvPr>
          <p:cNvSpPr txBox="1"/>
          <p:nvPr/>
        </p:nvSpPr>
        <p:spPr>
          <a:xfrm>
            <a:off x="4724398" y="1519887"/>
            <a:ext cx="6970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news in this screen. Admin can add news by clicking on add button.  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edit particular news details and also delete the news</a:t>
            </a:r>
          </a:p>
        </p:txBody>
      </p:sp>
    </p:spTree>
    <p:extLst>
      <p:ext uri="{BB962C8B-B14F-4D97-AF65-F5344CB8AC3E}">
        <p14:creationId xmlns:p14="http://schemas.microsoft.com/office/powerpoint/2010/main" val="144094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BD6D8-2237-4B70-B9E1-561EB8E2FBA5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Admin-Chat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F34C4-9F4E-4746-8FFB-7FF2E5F8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" b="6055"/>
          <a:stretch/>
        </p:blipFill>
        <p:spPr>
          <a:xfrm>
            <a:off x="1789302" y="1089000"/>
            <a:ext cx="2632285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9FBC5-20B1-48E6-9F63-B72D3D76FB8E}"/>
              </a:ext>
            </a:extLst>
          </p:cNvPr>
          <p:cNvSpPr txBox="1"/>
          <p:nvPr/>
        </p:nvSpPr>
        <p:spPr>
          <a:xfrm>
            <a:off x="4907908" y="1010097"/>
            <a:ext cx="237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5065E-8FE7-419B-8D2E-0975B4032774}"/>
              </a:ext>
            </a:extLst>
          </p:cNvPr>
          <p:cNvSpPr txBox="1"/>
          <p:nvPr/>
        </p:nvSpPr>
        <p:spPr>
          <a:xfrm>
            <a:off x="4907908" y="1503109"/>
            <a:ext cx="697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chat with employees using this module. </a:t>
            </a:r>
          </a:p>
        </p:txBody>
      </p:sp>
    </p:spTree>
    <p:extLst>
      <p:ext uri="{BB962C8B-B14F-4D97-AF65-F5344CB8AC3E}">
        <p14:creationId xmlns:p14="http://schemas.microsoft.com/office/powerpoint/2010/main" val="304650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ED1951-497C-47D6-9A73-B670F382DE39}"/>
              </a:ext>
            </a:extLst>
          </p:cNvPr>
          <p:cNvSpPr txBox="1"/>
          <p:nvPr/>
        </p:nvSpPr>
        <p:spPr>
          <a:xfrm>
            <a:off x="4724399" y="0"/>
            <a:ext cx="2743201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DEEP-IMPEX REGISTRATION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B6DAF-E7DC-40A3-A32D-A7779885BE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" b="6491"/>
          <a:stretch/>
        </p:blipFill>
        <p:spPr>
          <a:xfrm>
            <a:off x="1581186" y="1072613"/>
            <a:ext cx="2438538" cy="4712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08828-E3D0-466F-A9DE-3820E638673A}"/>
              </a:ext>
            </a:extLst>
          </p:cNvPr>
          <p:cNvSpPr txBox="1"/>
          <p:nvPr/>
        </p:nvSpPr>
        <p:spPr>
          <a:xfrm>
            <a:off x="4387001" y="1657593"/>
            <a:ext cx="7570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all the details as mentioned in the form to register inside the application.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F0926-D75B-4530-BB0E-C2EE813330D5}"/>
              </a:ext>
            </a:extLst>
          </p:cNvPr>
          <p:cNvSpPr/>
          <p:nvPr/>
        </p:nvSpPr>
        <p:spPr>
          <a:xfrm>
            <a:off x="1812022" y="3875713"/>
            <a:ext cx="536896" cy="134223"/>
          </a:xfrm>
          <a:prstGeom prst="rect">
            <a:avLst/>
          </a:prstGeom>
          <a:solidFill>
            <a:srgbClr val="F5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DEEP-IMPEX OTP-VERIFICATION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C5FC-5600-450A-B793-11008CC9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" b="5363"/>
          <a:stretch/>
        </p:blipFill>
        <p:spPr>
          <a:xfrm>
            <a:off x="1432611" y="948746"/>
            <a:ext cx="2520000" cy="4960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50" name="AutoShape 2" descr="blob:https://web.whatsapp.com/cae94f64-e093-436c-974d-ad2b77c9f75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A7E18-7AD3-4746-93A7-3B1D46F9BE2A}"/>
              </a:ext>
            </a:extLst>
          </p:cNvPr>
          <p:cNvSpPr txBox="1"/>
          <p:nvPr/>
        </p:nvSpPr>
        <p:spPr>
          <a:xfrm>
            <a:off x="4374597" y="1506591"/>
            <a:ext cx="752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OTP Verification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receive One Time Password via SMS once you entered your mobile number in Log In screen.</a:t>
            </a:r>
          </a:p>
        </p:txBody>
      </p:sp>
    </p:spTree>
    <p:extLst>
      <p:ext uri="{BB962C8B-B14F-4D97-AF65-F5344CB8AC3E}">
        <p14:creationId xmlns:p14="http://schemas.microsoft.com/office/powerpoint/2010/main" val="280982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cae94f64-e093-436c-974d-ad2b77c9f75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HOME </a:t>
            </a:r>
          </a:p>
        </p:txBody>
      </p:sp>
      <p:pic>
        <p:nvPicPr>
          <p:cNvPr id="4" name="Picture 3" descr="home screen.jpg"/>
          <p:cNvPicPr>
            <a:picLocks noChangeAspect="1"/>
          </p:cNvPicPr>
          <p:nvPr/>
        </p:nvPicPr>
        <p:blipFill>
          <a:blip r:embed="rId2" cstate="print"/>
          <a:srcRect t="3752" b="6208"/>
          <a:stretch>
            <a:fillRect/>
          </a:stretch>
        </p:blipFill>
        <p:spPr>
          <a:xfrm>
            <a:off x="1288239" y="879900"/>
            <a:ext cx="2831069" cy="509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Oval 1" descr="1">
            <a:extLst>
              <a:ext uri="{FF2B5EF4-FFF2-40B4-BE49-F238E27FC236}">
                <a16:creationId xmlns:a16="http://schemas.microsoft.com/office/drawing/2014/main" id="{B3F457AA-0CD6-4F8E-9A75-7DCDBFF6459C}"/>
              </a:ext>
            </a:extLst>
          </p:cNvPr>
          <p:cNvSpPr/>
          <p:nvPr/>
        </p:nvSpPr>
        <p:spPr>
          <a:xfrm>
            <a:off x="1375961" y="1786856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 descr="1">
            <a:extLst>
              <a:ext uri="{FF2B5EF4-FFF2-40B4-BE49-F238E27FC236}">
                <a16:creationId xmlns:a16="http://schemas.microsoft.com/office/drawing/2014/main" id="{3FA03B9F-FBD5-474F-9042-678E8B60810A}"/>
              </a:ext>
            </a:extLst>
          </p:cNvPr>
          <p:cNvSpPr/>
          <p:nvPr/>
        </p:nvSpPr>
        <p:spPr>
          <a:xfrm>
            <a:off x="1375961" y="4321730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 descr="1">
            <a:extLst>
              <a:ext uri="{FF2B5EF4-FFF2-40B4-BE49-F238E27FC236}">
                <a16:creationId xmlns:a16="http://schemas.microsoft.com/office/drawing/2014/main" id="{44F62EF8-0D0B-4B62-9472-744665D127C9}"/>
              </a:ext>
            </a:extLst>
          </p:cNvPr>
          <p:cNvSpPr/>
          <p:nvPr/>
        </p:nvSpPr>
        <p:spPr>
          <a:xfrm>
            <a:off x="3021603" y="1469473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Oval 7" descr="1">
            <a:extLst>
              <a:ext uri="{FF2B5EF4-FFF2-40B4-BE49-F238E27FC236}">
                <a16:creationId xmlns:a16="http://schemas.microsoft.com/office/drawing/2014/main" id="{780F3EA1-98FE-476D-82B4-C2826B7948F6}"/>
              </a:ext>
            </a:extLst>
          </p:cNvPr>
          <p:cNvSpPr/>
          <p:nvPr/>
        </p:nvSpPr>
        <p:spPr>
          <a:xfrm>
            <a:off x="3835334" y="1469473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4C2DA376-0F72-4F17-8BAF-B71AA541076A}"/>
              </a:ext>
            </a:extLst>
          </p:cNvPr>
          <p:cNvSpPr/>
          <p:nvPr/>
        </p:nvSpPr>
        <p:spPr>
          <a:xfrm>
            <a:off x="4755814" y="87990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74B90-0FD8-4CAB-B001-83FB56856A3A}"/>
              </a:ext>
            </a:extLst>
          </p:cNvPr>
          <p:cNvSpPr txBox="1"/>
          <p:nvPr/>
        </p:nvSpPr>
        <p:spPr>
          <a:xfrm>
            <a:off x="5240973" y="849745"/>
            <a:ext cx="677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 the information related to current order wallet will display in this section like name, date, total wallet etc. </a:t>
            </a:r>
          </a:p>
        </p:txBody>
      </p:sp>
      <p:sp>
        <p:nvSpPr>
          <p:cNvPr id="11" name="Oval 10" descr="1">
            <a:extLst>
              <a:ext uri="{FF2B5EF4-FFF2-40B4-BE49-F238E27FC236}">
                <a16:creationId xmlns:a16="http://schemas.microsoft.com/office/drawing/2014/main" id="{61753942-C0F5-4A3C-80EC-164345EE2481}"/>
              </a:ext>
            </a:extLst>
          </p:cNvPr>
          <p:cNvSpPr/>
          <p:nvPr/>
        </p:nvSpPr>
        <p:spPr>
          <a:xfrm>
            <a:off x="4723919" y="1735386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27B98-6D70-4EE9-9AF7-AEFF928CB0A4}"/>
              </a:ext>
            </a:extLst>
          </p:cNvPr>
          <p:cNvSpPr txBox="1"/>
          <p:nvPr/>
        </p:nvSpPr>
        <p:spPr>
          <a:xfrm>
            <a:off x="5240975" y="1679197"/>
            <a:ext cx="677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 the information about the employees wallet will be list in this section.</a:t>
            </a:r>
          </a:p>
        </p:txBody>
      </p:sp>
      <p:sp>
        <p:nvSpPr>
          <p:cNvPr id="13" name="Oval 12" descr="1">
            <a:extLst>
              <a:ext uri="{FF2B5EF4-FFF2-40B4-BE49-F238E27FC236}">
                <a16:creationId xmlns:a16="http://schemas.microsoft.com/office/drawing/2014/main" id="{9EA9A844-B80C-44FF-BB2E-69E1B83747C6}"/>
              </a:ext>
            </a:extLst>
          </p:cNvPr>
          <p:cNvSpPr/>
          <p:nvPr/>
        </p:nvSpPr>
        <p:spPr>
          <a:xfrm>
            <a:off x="4755814" y="2508649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E32B7-B4D7-4E6E-B43F-E71656DEE7D4}"/>
              </a:ext>
            </a:extLst>
          </p:cNvPr>
          <p:cNvSpPr txBox="1"/>
          <p:nvPr/>
        </p:nvSpPr>
        <p:spPr>
          <a:xfrm>
            <a:off x="5240974" y="2508649"/>
            <a:ext cx="677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 this section, All employees purchase is listed. Employees can check each others purchase by navigating to this screen. </a:t>
            </a:r>
          </a:p>
        </p:txBody>
      </p:sp>
      <p:sp>
        <p:nvSpPr>
          <p:cNvPr id="15" name="Oval 14" descr="1">
            <a:extLst>
              <a:ext uri="{FF2B5EF4-FFF2-40B4-BE49-F238E27FC236}">
                <a16:creationId xmlns:a16="http://schemas.microsoft.com/office/drawing/2014/main" id="{2FA3B97F-F957-4F84-929E-CD8075FE3EA1}"/>
              </a:ext>
            </a:extLst>
          </p:cNvPr>
          <p:cNvSpPr/>
          <p:nvPr/>
        </p:nvSpPr>
        <p:spPr>
          <a:xfrm>
            <a:off x="4766129" y="3281912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52B02-2775-42BA-AE07-523842E47E58}"/>
              </a:ext>
            </a:extLst>
          </p:cNvPr>
          <p:cNvSpPr txBox="1"/>
          <p:nvPr/>
        </p:nvSpPr>
        <p:spPr>
          <a:xfrm>
            <a:off x="5240973" y="3338101"/>
            <a:ext cx="677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 the future item purchase is listed in the news screen, which is uploaded by owner.</a:t>
            </a:r>
          </a:p>
        </p:txBody>
      </p:sp>
    </p:spTree>
    <p:extLst>
      <p:ext uri="{BB962C8B-B14F-4D97-AF65-F5344CB8AC3E}">
        <p14:creationId xmlns:p14="http://schemas.microsoft.com/office/powerpoint/2010/main" val="323177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me scree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075" b="5963"/>
          <a:stretch>
            <a:fillRect/>
          </a:stretch>
        </p:blipFill>
        <p:spPr>
          <a:xfrm>
            <a:off x="858734" y="1139400"/>
            <a:ext cx="2520000" cy="4584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HOME </a:t>
            </a:r>
          </a:p>
        </p:txBody>
      </p:sp>
      <p:pic>
        <p:nvPicPr>
          <p:cNvPr id="6" name="Picture 5" descr="home screen3.jpg"/>
          <p:cNvPicPr>
            <a:picLocks noChangeAspect="1"/>
          </p:cNvPicPr>
          <p:nvPr/>
        </p:nvPicPr>
        <p:blipFill>
          <a:blip r:embed="rId3" cstate="print"/>
          <a:srcRect t="3048" b="6095"/>
          <a:stretch>
            <a:fillRect/>
          </a:stretch>
        </p:blipFill>
        <p:spPr>
          <a:xfrm>
            <a:off x="8813266" y="1139400"/>
            <a:ext cx="2520000" cy="4579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 descr="1">
            <a:extLst>
              <a:ext uri="{FF2B5EF4-FFF2-40B4-BE49-F238E27FC236}">
                <a16:creationId xmlns:a16="http://schemas.microsoft.com/office/drawing/2014/main" id="{9270CB50-07FC-4953-BFCD-F9AD769681A4}"/>
              </a:ext>
            </a:extLst>
          </p:cNvPr>
          <p:cNvSpPr/>
          <p:nvPr/>
        </p:nvSpPr>
        <p:spPr>
          <a:xfrm>
            <a:off x="858732" y="2072082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 descr="1">
            <a:extLst>
              <a:ext uri="{FF2B5EF4-FFF2-40B4-BE49-F238E27FC236}">
                <a16:creationId xmlns:a16="http://schemas.microsoft.com/office/drawing/2014/main" id="{88463B23-C63B-4E88-8CE8-42791A991780}"/>
              </a:ext>
            </a:extLst>
          </p:cNvPr>
          <p:cNvSpPr/>
          <p:nvPr/>
        </p:nvSpPr>
        <p:spPr>
          <a:xfrm>
            <a:off x="10587073" y="2734812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8A987EF2-F9E2-47C8-B6CD-816A0E138C73}"/>
              </a:ext>
            </a:extLst>
          </p:cNvPr>
          <p:cNvSpPr/>
          <p:nvPr/>
        </p:nvSpPr>
        <p:spPr>
          <a:xfrm>
            <a:off x="3781469" y="1266738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7DB18-DFB7-4E5C-A216-FE50E6295245}"/>
              </a:ext>
            </a:extLst>
          </p:cNvPr>
          <p:cNvSpPr txBox="1"/>
          <p:nvPr/>
        </p:nvSpPr>
        <p:spPr>
          <a:xfrm>
            <a:off x="4315063" y="1253911"/>
            <a:ext cx="416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check the purchase of other employee as well as check own purchase.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79932-032A-4BFB-94AF-76A9E2912333}"/>
              </a:ext>
            </a:extLst>
          </p:cNvPr>
          <p:cNvSpPr txBox="1"/>
          <p:nvPr/>
        </p:nvSpPr>
        <p:spPr>
          <a:xfrm>
            <a:off x="4315062" y="2359761"/>
            <a:ext cx="41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PURCHASE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purchase new items by clicking buy Button.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C924A2C7-B977-4CE5-95FF-717D9509FE2F}"/>
              </a:ext>
            </a:extLst>
          </p:cNvPr>
          <p:cNvSpPr/>
          <p:nvPr/>
        </p:nvSpPr>
        <p:spPr>
          <a:xfrm>
            <a:off x="3781469" y="233214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PURCHASE</a:t>
            </a:r>
          </a:p>
        </p:txBody>
      </p:sp>
      <p:pic>
        <p:nvPicPr>
          <p:cNvPr id="6" name="Picture 5" descr="invoice.jpg"/>
          <p:cNvPicPr>
            <a:picLocks noChangeAspect="1"/>
          </p:cNvPicPr>
          <p:nvPr/>
        </p:nvPicPr>
        <p:blipFill>
          <a:blip r:embed="rId2" cstate="print"/>
          <a:srcRect t="3810" b="6286"/>
          <a:stretch>
            <a:fillRect/>
          </a:stretch>
        </p:blipFill>
        <p:spPr>
          <a:xfrm>
            <a:off x="1059817" y="946388"/>
            <a:ext cx="2602754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purchase.jpg"/>
          <p:cNvPicPr>
            <a:picLocks noChangeAspect="1"/>
          </p:cNvPicPr>
          <p:nvPr/>
        </p:nvPicPr>
        <p:blipFill>
          <a:blip r:embed="rId3" cstate="print"/>
          <a:srcRect t="3238" b="6286"/>
          <a:stretch>
            <a:fillRect/>
          </a:stretch>
        </p:blipFill>
        <p:spPr>
          <a:xfrm>
            <a:off x="8529430" y="946388"/>
            <a:ext cx="2602754" cy="4709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 descr="1">
            <a:extLst>
              <a:ext uri="{FF2B5EF4-FFF2-40B4-BE49-F238E27FC236}">
                <a16:creationId xmlns:a16="http://schemas.microsoft.com/office/drawing/2014/main" id="{897C51B7-0426-4A78-B0FD-947B11F17B7F}"/>
              </a:ext>
            </a:extLst>
          </p:cNvPr>
          <p:cNvSpPr/>
          <p:nvPr/>
        </p:nvSpPr>
        <p:spPr>
          <a:xfrm>
            <a:off x="3863052" y="1089000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610C1081-7DAD-4E33-BE5A-77CB82E05525}"/>
              </a:ext>
            </a:extLst>
          </p:cNvPr>
          <p:cNvSpPr/>
          <p:nvPr/>
        </p:nvSpPr>
        <p:spPr>
          <a:xfrm>
            <a:off x="1353682" y="1979803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Oval 9" descr="1">
            <a:extLst>
              <a:ext uri="{FF2B5EF4-FFF2-40B4-BE49-F238E27FC236}">
                <a16:creationId xmlns:a16="http://schemas.microsoft.com/office/drawing/2014/main" id="{84AD7D2C-01A8-486E-8229-CB584ADFE14D}"/>
              </a:ext>
            </a:extLst>
          </p:cNvPr>
          <p:cNvSpPr/>
          <p:nvPr/>
        </p:nvSpPr>
        <p:spPr>
          <a:xfrm>
            <a:off x="8626937" y="1648680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Oval 10" descr="1">
            <a:extLst>
              <a:ext uri="{FF2B5EF4-FFF2-40B4-BE49-F238E27FC236}">
                <a16:creationId xmlns:a16="http://schemas.microsoft.com/office/drawing/2014/main" id="{E05F24FC-790B-4F13-8FB6-885EEF9F4B7D}"/>
              </a:ext>
            </a:extLst>
          </p:cNvPr>
          <p:cNvSpPr/>
          <p:nvPr/>
        </p:nvSpPr>
        <p:spPr>
          <a:xfrm>
            <a:off x="8626937" y="2504798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378FAA39-A18D-404D-9CC7-CAF13C6AC925}"/>
              </a:ext>
            </a:extLst>
          </p:cNvPr>
          <p:cNvSpPr/>
          <p:nvPr/>
        </p:nvSpPr>
        <p:spPr>
          <a:xfrm>
            <a:off x="9830807" y="2504798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" name="Oval 12" descr="1">
            <a:extLst>
              <a:ext uri="{FF2B5EF4-FFF2-40B4-BE49-F238E27FC236}">
                <a16:creationId xmlns:a16="http://schemas.microsoft.com/office/drawing/2014/main" id="{BA78561E-D559-40B6-B171-718CD38AC2CE}"/>
              </a:ext>
            </a:extLst>
          </p:cNvPr>
          <p:cNvSpPr/>
          <p:nvPr/>
        </p:nvSpPr>
        <p:spPr>
          <a:xfrm>
            <a:off x="8626937" y="3680214"/>
            <a:ext cx="209558" cy="209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A003A-815A-402E-BC3D-11232E6D5187}"/>
              </a:ext>
            </a:extLst>
          </p:cNvPr>
          <p:cNvSpPr txBox="1"/>
          <p:nvPr/>
        </p:nvSpPr>
        <p:spPr>
          <a:xfrm>
            <a:off x="4406699" y="1059254"/>
            <a:ext cx="3798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 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have to take balance from main wallet. They can write input in this section.</a:t>
            </a:r>
          </a:p>
        </p:txBody>
      </p:sp>
      <p:sp>
        <p:nvSpPr>
          <p:cNvPr id="15" name="Oval 14" descr="1">
            <a:extLst>
              <a:ext uri="{FF2B5EF4-FFF2-40B4-BE49-F238E27FC236}">
                <a16:creationId xmlns:a16="http://schemas.microsoft.com/office/drawing/2014/main" id="{F360D6DA-22A8-407F-9A10-40E973789F3B}"/>
              </a:ext>
            </a:extLst>
          </p:cNvPr>
          <p:cNvSpPr/>
          <p:nvPr/>
        </p:nvSpPr>
        <p:spPr>
          <a:xfrm>
            <a:off x="3863052" y="2084665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45919-8281-4067-9E88-CDF724592D95}"/>
              </a:ext>
            </a:extLst>
          </p:cNvPr>
          <p:cNvSpPr txBox="1"/>
          <p:nvPr/>
        </p:nvSpPr>
        <p:spPr>
          <a:xfrm>
            <a:off x="4402558" y="2043814"/>
            <a:ext cx="3798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ITEMS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check all the items and purchase that items by clicking on this section.</a:t>
            </a:r>
          </a:p>
        </p:txBody>
      </p:sp>
      <p:sp>
        <p:nvSpPr>
          <p:cNvPr id="18" name="Oval 17" descr="1">
            <a:extLst>
              <a:ext uri="{FF2B5EF4-FFF2-40B4-BE49-F238E27FC236}">
                <a16:creationId xmlns:a16="http://schemas.microsoft.com/office/drawing/2014/main" id="{397BD5BB-9D7F-40E7-A9EC-784515574784}"/>
              </a:ext>
            </a:extLst>
          </p:cNvPr>
          <p:cNvSpPr/>
          <p:nvPr/>
        </p:nvSpPr>
        <p:spPr>
          <a:xfrm>
            <a:off x="3863052" y="3011455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BEA08-8EA6-4469-B11A-08B76A27A155}"/>
              </a:ext>
            </a:extLst>
          </p:cNvPr>
          <p:cNvSpPr txBox="1"/>
          <p:nvPr/>
        </p:nvSpPr>
        <p:spPr>
          <a:xfrm>
            <a:off x="4402558" y="2966876"/>
            <a:ext cx="3798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ITEMS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check all the items which are pending to purchase by clicking to this section.</a:t>
            </a:r>
          </a:p>
        </p:txBody>
      </p:sp>
      <p:sp>
        <p:nvSpPr>
          <p:cNvPr id="20" name="Oval 19" descr="1">
            <a:extLst>
              <a:ext uri="{FF2B5EF4-FFF2-40B4-BE49-F238E27FC236}">
                <a16:creationId xmlns:a16="http://schemas.microsoft.com/office/drawing/2014/main" id="{F5B7B0CE-0464-4897-894F-E7BE027E639D}"/>
              </a:ext>
            </a:extLst>
          </p:cNvPr>
          <p:cNvSpPr/>
          <p:nvPr/>
        </p:nvSpPr>
        <p:spPr>
          <a:xfrm>
            <a:off x="3863052" y="3938245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1AC6C-9359-4592-8F83-F32B678A5AED}"/>
              </a:ext>
            </a:extLst>
          </p:cNvPr>
          <p:cNvSpPr txBox="1"/>
          <p:nvPr/>
        </p:nvSpPr>
        <p:spPr>
          <a:xfrm>
            <a:off x="4402558" y="3895773"/>
            <a:ext cx="3798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ITEMS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check all the items which are purchased by clicking to this section.</a:t>
            </a:r>
          </a:p>
        </p:txBody>
      </p:sp>
      <p:sp>
        <p:nvSpPr>
          <p:cNvPr id="22" name="Oval 21" descr="1">
            <a:extLst>
              <a:ext uri="{FF2B5EF4-FFF2-40B4-BE49-F238E27FC236}">
                <a16:creationId xmlns:a16="http://schemas.microsoft.com/office/drawing/2014/main" id="{5D7C89A2-BFB8-424D-B41E-ED0DB7AA92D4}"/>
              </a:ext>
            </a:extLst>
          </p:cNvPr>
          <p:cNvSpPr/>
          <p:nvPr/>
        </p:nvSpPr>
        <p:spPr>
          <a:xfrm>
            <a:off x="3863052" y="4836686"/>
            <a:ext cx="403200" cy="4026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178FA-A130-454D-AEC3-4F62F603819C}"/>
              </a:ext>
            </a:extLst>
          </p:cNvPr>
          <p:cNvSpPr txBox="1"/>
          <p:nvPr/>
        </p:nvSpPr>
        <p:spPr>
          <a:xfrm>
            <a:off x="4402558" y="4799368"/>
            <a:ext cx="379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 ANALAYTICS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 can check their analytic of wallet in this section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676F0A-055F-4DEA-BA95-45F3A3D97163}"/>
              </a:ext>
            </a:extLst>
          </p:cNvPr>
          <p:cNvSpPr txBox="1"/>
          <p:nvPr/>
        </p:nvSpPr>
        <p:spPr>
          <a:xfrm>
            <a:off x="4724399" y="0"/>
            <a:ext cx="2976695" cy="346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</a:rPr>
              <a:t>USER PURCHASE</a:t>
            </a:r>
          </a:p>
        </p:txBody>
      </p:sp>
      <p:pic>
        <p:nvPicPr>
          <p:cNvPr id="5" name="Picture 4" descr="purchase2.jpg"/>
          <p:cNvPicPr>
            <a:picLocks noChangeAspect="1"/>
          </p:cNvPicPr>
          <p:nvPr/>
        </p:nvPicPr>
        <p:blipFill>
          <a:blip r:embed="rId2" cstate="print"/>
          <a:srcRect t="3048" b="6095"/>
          <a:stretch>
            <a:fillRect/>
          </a:stretch>
        </p:blipFill>
        <p:spPr>
          <a:xfrm>
            <a:off x="1348721" y="1097455"/>
            <a:ext cx="2711549" cy="492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A7C35-7CAA-4791-A83C-5E553F75A391}"/>
              </a:ext>
            </a:extLst>
          </p:cNvPr>
          <p:cNvSpPr txBox="1"/>
          <p:nvPr/>
        </p:nvSpPr>
        <p:spPr>
          <a:xfrm>
            <a:off x="4724399" y="1104341"/>
            <a:ext cx="2783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E4823-AB1A-4F8D-B72F-E15865160C6D}"/>
              </a:ext>
            </a:extLst>
          </p:cNvPr>
          <p:cNvSpPr txBox="1"/>
          <p:nvPr/>
        </p:nvSpPr>
        <p:spPr>
          <a:xfrm>
            <a:off x="4724399" y="1631600"/>
            <a:ext cx="7338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Purchase &gt; (Order Name)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purchase item by clicking a particular item and also add another item by clicking add button on the top. They can also search for particular item in the list.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1181</Words>
  <Application>Microsoft Office PowerPoint</Application>
  <PresentationFormat>Widescreen</PresentationFormat>
  <Paragraphs>230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Modi</dc:creator>
  <cp:lastModifiedBy>Kushal Modi</cp:lastModifiedBy>
  <cp:revision>42</cp:revision>
  <dcterms:created xsi:type="dcterms:W3CDTF">2021-04-05T13:14:46Z</dcterms:created>
  <dcterms:modified xsi:type="dcterms:W3CDTF">2021-11-01T10:13:47Z</dcterms:modified>
</cp:coreProperties>
</file>