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3F0870-843C-4DAF-BD7C-35FD9052F5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citybike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BA96D7-4262-4421-9042-D1A1A14C21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4/15/2019 8:00:14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9DD3516-158B-4857-8B51-1E9B797E0B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08" y="0"/>
            <a:ext cx="2503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6B7A805-3881-4AC9-9090-3C1BE845D4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56" y="0"/>
            <a:ext cx="8170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56972DC-F649-47D8-8B22-EAEB5787A3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5" y="0"/>
            <a:ext cx="11708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0613BFF-A590-482D-9714-E9CC2F575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31" y="0"/>
            <a:ext cx="9604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E0BBCA6-85C8-4518-A3ED-F94B419472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274"/>
            <a:ext cx="12192000" cy="46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F0BE0E6-2CB9-4408-97C5-2A8731AECC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2733"/>
            <a:ext cx="12192000" cy="29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59FADF8-8126-4AC4-96B3-C4FF3B9296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50" y="0"/>
            <a:ext cx="322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BE8E97E6-802B-4ED1-AFE0-6D7550604C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5" y="0"/>
            <a:ext cx="11708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