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4" autoAdjust="0"/>
    <p:restoredTop sz="94660"/>
  </p:normalViewPr>
  <p:slideViewPr>
    <p:cSldViewPr snapToGrid="0">
      <p:cViewPr>
        <p:scale>
          <a:sx n="75" d="100"/>
          <a:sy n="75" d="100"/>
        </p:scale>
        <p:origin x="7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B3C8-BB2A-4B49-9121-E6A1CED4BE29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CC9-7536-46CD-9A3A-A03B261A6C5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8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B3C8-BB2A-4B49-9121-E6A1CED4BE29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CC9-7536-46CD-9A3A-A03B261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48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B3C8-BB2A-4B49-9121-E6A1CED4BE29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CC9-7536-46CD-9A3A-A03B261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1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B3C8-BB2A-4B49-9121-E6A1CED4BE29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CC9-7536-46CD-9A3A-A03B261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9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B3C8-BB2A-4B49-9121-E6A1CED4BE29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CC9-7536-46CD-9A3A-A03B261A6C5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5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B3C8-BB2A-4B49-9121-E6A1CED4BE29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CC9-7536-46CD-9A3A-A03B261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2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B3C8-BB2A-4B49-9121-E6A1CED4BE29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CC9-7536-46CD-9A3A-A03B261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39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B3C8-BB2A-4B49-9121-E6A1CED4BE29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CC9-7536-46CD-9A3A-A03B261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9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B3C8-BB2A-4B49-9121-E6A1CED4BE29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CC9-7536-46CD-9A3A-A03B261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55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C3B3C8-BB2A-4B49-9121-E6A1CED4BE29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B4CC9-7536-46CD-9A3A-A03B261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6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B3C8-BB2A-4B49-9121-E6A1CED4BE29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CC9-7536-46CD-9A3A-A03B261A6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95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C3B3C8-BB2A-4B49-9121-E6A1CED4BE29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AB4CC9-7536-46CD-9A3A-A03B261A6C5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A2CA1-15DA-4A34-ABDA-5719BBA67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Мобильное приложение для</a:t>
            </a:r>
            <a:r>
              <a:rPr lang="en-US" sz="6000" dirty="0"/>
              <a:t> </a:t>
            </a:r>
            <a:r>
              <a:rPr lang="ru-RU" sz="6000" dirty="0"/>
              <a:t>изучения языков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9C418-F843-4C0A-A4C0-6FB729D01CFB}"/>
              </a:ext>
            </a:extLst>
          </p:cNvPr>
          <p:cNvSpPr txBox="1"/>
          <p:nvPr/>
        </p:nvSpPr>
        <p:spPr>
          <a:xfrm>
            <a:off x="1227108" y="446065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Айвазян Арина БВТ2003</a:t>
            </a:r>
          </a:p>
        </p:txBody>
      </p:sp>
    </p:spTree>
    <p:extLst>
      <p:ext uri="{BB962C8B-B14F-4D97-AF65-F5344CB8AC3E}">
        <p14:creationId xmlns:p14="http://schemas.microsoft.com/office/powerpoint/2010/main" val="259984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0C5D3-BBBA-4790-8135-8F597817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46946"/>
            <a:ext cx="10058400" cy="883920"/>
          </a:xfrm>
        </p:spPr>
        <p:txBody>
          <a:bodyPr/>
          <a:lstStyle/>
          <a:p>
            <a:r>
              <a:rPr lang="ru-RU" sz="4800" b="1" dirty="0"/>
              <a:t>Диаграмма классов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0660E7-5D96-468E-9D72-8148AD866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49" y="1907223"/>
            <a:ext cx="9442462" cy="4022725"/>
          </a:xfrm>
        </p:spPr>
      </p:pic>
    </p:spTree>
    <p:extLst>
      <p:ext uri="{BB962C8B-B14F-4D97-AF65-F5344CB8AC3E}">
        <p14:creationId xmlns:p14="http://schemas.microsoft.com/office/powerpoint/2010/main" val="131636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0C5D3-BBBA-4790-8135-8F597817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93638"/>
            <a:ext cx="10058400" cy="929722"/>
          </a:xfrm>
        </p:spPr>
        <p:txBody>
          <a:bodyPr>
            <a:normAutofit/>
          </a:bodyPr>
          <a:lstStyle/>
          <a:p>
            <a:r>
              <a:rPr lang="ru-RU" sz="4000" b="1" dirty="0"/>
              <a:t>Процесс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8F5B1-DA5E-4C50-A588-1C754BF2F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8647"/>
            <a:ext cx="10058400" cy="3321489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chemeClr val="tx1"/>
                </a:solidFill>
                <a:effectLst/>
                <a:latin typeface="Söhne"/>
              </a:rPr>
              <a:t>Разработка экранов </a:t>
            </a:r>
            <a:r>
              <a:rPr lang="ru-RU" sz="1400" b="1" i="0" dirty="0" err="1">
                <a:solidFill>
                  <a:schemeClr val="tx1"/>
                </a:solidFill>
                <a:effectLst/>
                <a:latin typeface="Söhne"/>
              </a:rPr>
              <a:t>onboarding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öhne"/>
              </a:rPr>
              <a:t>: Были реализованы экраны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öhne"/>
              </a:rPr>
              <a:t>onboarding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chemeClr val="tx1"/>
                </a:solidFill>
                <a:effectLst/>
                <a:latin typeface="Söhne"/>
              </a:rPr>
              <a:t>Реализация экранов настроек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öhne"/>
              </a:rPr>
              <a:t>: Были созданы экраны настроек, позволяющие пользователям настраивать язык и тему приложения. Была добавлена логика для сохранения настроек с использованием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öhne"/>
              </a:rPr>
              <a:t>SharedPreferences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chemeClr val="tx1"/>
                </a:solidFill>
                <a:effectLst/>
                <a:latin typeface="Söhne"/>
              </a:rPr>
              <a:t>Экран выбора языка и авторизация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öhne"/>
              </a:rPr>
              <a:t>: Были реализованы экран выбора языка и экраны входа и регистрации для авторизации пользователей.</a:t>
            </a:r>
          </a:p>
          <a:p>
            <a:pPr algn="l">
              <a:buFont typeface="+mj-lt"/>
              <a:buAutoNum type="arabicPeriod"/>
            </a:pPr>
            <a:r>
              <a:rPr lang="ru-RU" sz="1400" b="1" i="0" dirty="0">
                <a:solidFill>
                  <a:schemeClr val="tx1"/>
                </a:solidFill>
                <a:effectLst/>
                <a:latin typeface="Söhne"/>
              </a:rPr>
              <a:t>Главный экран и страница профиля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öhne"/>
              </a:rPr>
              <a:t>: Был создан главный экран приложения, предоставляющий доступ ко всем функциям, а также страница профиля для управления данными профиля.</a:t>
            </a:r>
          </a:p>
          <a:p>
            <a:pPr>
              <a:buFont typeface="+mj-lt"/>
              <a:buAutoNum type="arabicPeriod"/>
            </a:pPr>
            <a:r>
              <a:rPr lang="ru-RU" sz="1400" b="1" i="0" dirty="0">
                <a:solidFill>
                  <a:schemeClr val="tx1"/>
                </a:solidFill>
                <a:effectLst/>
                <a:latin typeface="Söhne"/>
              </a:rPr>
              <a:t>Реализация упражнений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öhne"/>
              </a:rPr>
              <a:t>: Для каждого типа упражнения (угадывание животного, выбор правильного варианта, аудирование) были созданы соответствующие пользовательские интерфейсы. </a:t>
            </a:r>
          </a:p>
          <a:p>
            <a:pPr>
              <a:buFont typeface="+mj-lt"/>
              <a:buAutoNum type="arabicPeriod"/>
            </a:pPr>
            <a:r>
              <a:rPr lang="ru-RU" sz="1400" b="1" dirty="0">
                <a:solidFill>
                  <a:schemeClr val="tx1"/>
                </a:solidFill>
                <a:latin typeface="Söhne"/>
              </a:rPr>
              <a:t>Использованные библиотеки</a:t>
            </a:r>
            <a:r>
              <a:rPr lang="ru-RU" sz="1400" dirty="0">
                <a:solidFill>
                  <a:schemeClr val="tx1"/>
                </a:solidFill>
                <a:latin typeface="Söhne"/>
              </a:rPr>
              <a:t>: 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öhne"/>
              </a:rPr>
              <a:t>В проекте были использованы библиотеки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Söhne"/>
              </a:rPr>
              <a:t>AndroidX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Söhne"/>
              </a:rPr>
              <a:t> и </a:t>
            </a:r>
            <a:r>
              <a:rPr lang="en-US" sz="1400" dirty="0" err="1"/>
              <a:t>SharedPreferences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00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08F5B1-DA5E-4C50-A588-1C754BF2F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4772"/>
          </a:xfrm>
        </p:spPr>
        <p:txBody>
          <a:bodyPr/>
          <a:lstStyle/>
          <a:p>
            <a:r>
              <a:rPr lang="ru-RU" dirty="0"/>
              <a:t>Были реализованы экраны </a:t>
            </a:r>
            <a:r>
              <a:rPr lang="en-US" dirty="0"/>
              <a:t>Onboarding: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6BEF515-67B9-4EFF-9B5D-346614AD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9"/>
            <a:ext cx="10058400" cy="920360"/>
          </a:xfrm>
        </p:spPr>
        <p:txBody>
          <a:bodyPr>
            <a:normAutofit/>
          </a:bodyPr>
          <a:lstStyle/>
          <a:p>
            <a:r>
              <a:rPr lang="ru-RU" sz="4000" b="1" dirty="0"/>
              <a:t>Экраны </a:t>
            </a:r>
            <a:r>
              <a:rPr lang="en-US" sz="4000" b="1" dirty="0"/>
              <a:t>Onboarding</a:t>
            </a:r>
            <a:endParaRPr lang="ru-RU" sz="40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04FE6C-E78B-4DBF-BB67-0410FC9AE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13" y="2320505"/>
            <a:ext cx="1706697" cy="36963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88A57D-B00A-4605-9DDD-1D18CACCB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852" y="2320505"/>
            <a:ext cx="1706697" cy="36963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A4A21E-115E-4F91-8E5B-FF65E89C4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91" y="2320505"/>
            <a:ext cx="1706697" cy="369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2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08F5B1-DA5E-4C50-A588-1C754BF2F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4772"/>
          </a:xfrm>
        </p:spPr>
        <p:txBody>
          <a:bodyPr/>
          <a:lstStyle/>
          <a:p>
            <a:r>
              <a:rPr lang="ru-RU" dirty="0"/>
              <a:t>Были реализованы экраны выбора темы и языка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6BEF515-67B9-4EFF-9B5D-346614AD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9"/>
            <a:ext cx="10058400" cy="920360"/>
          </a:xfrm>
        </p:spPr>
        <p:txBody>
          <a:bodyPr>
            <a:normAutofit/>
          </a:bodyPr>
          <a:lstStyle/>
          <a:p>
            <a:r>
              <a:rPr lang="ru-RU" sz="4000" b="1" dirty="0"/>
              <a:t>Экраны настроек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6FA3F6-8343-419E-9EA8-6178FD941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545" y="2083120"/>
            <a:ext cx="2334099" cy="40746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1FF5E3-3D5A-4657-A787-2988278EB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1" y="2120738"/>
            <a:ext cx="2307566" cy="403699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3AEA68D-6FDB-40F6-BC08-A39304517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47" y="2120738"/>
            <a:ext cx="2309698" cy="40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3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08F5B1-DA5E-4C50-A588-1C754BF2F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4772"/>
          </a:xfrm>
        </p:spPr>
        <p:txBody>
          <a:bodyPr>
            <a:normAutofit fontScale="92500"/>
          </a:bodyPr>
          <a:lstStyle/>
          <a:p>
            <a:r>
              <a:rPr lang="ru-RU" dirty="0"/>
              <a:t>Был реализован главный экран, а также выбор языка можно осуществить на экране </a:t>
            </a:r>
            <a:r>
              <a:rPr lang="en-US" dirty="0"/>
              <a:t>Onboarding: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6BEF515-67B9-4EFF-9B5D-346614AD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9"/>
            <a:ext cx="10058400" cy="920360"/>
          </a:xfrm>
        </p:spPr>
        <p:txBody>
          <a:bodyPr>
            <a:normAutofit/>
          </a:bodyPr>
          <a:lstStyle/>
          <a:p>
            <a:r>
              <a:rPr lang="ru-RU" sz="4000" b="1" dirty="0"/>
              <a:t>Главный экран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A4A21E-115E-4F91-8E5B-FF65E89C4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083" y="2320506"/>
            <a:ext cx="1706697" cy="36963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4A2C26-49F7-44B8-BF5C-B7D369E30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84" y="2187616"/>
            <a:ext cx="2180889" cy="38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08F5B1-DA5E-4C50-A588-1C754BF2F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4772"/>
          </a:xfrm>
        </p:spPr>
        <p:txBody>
          <a:bodyPr/>
          <a:lstStyle/>
          <a:p>
            <a:r>
              <a:rPr lang="ru-RU" dirty="0"/>
              <a:t>Были реализованы экраны регистрации и авторизации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6BEF515-67B9-4EFF-9B5D-346614AD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9"/>
            <a:ext cx="10058400" cy="920360"/>
          </a:xfrm>
        </p:spPr>
        <p:txBody>
          <a:bodyPr>
            <a:normAutofit/>
          </a:bodyPr>
          <a:lstStyle/>
          <a:p>
            <a:r>
              <a:rPr lang="ru-RU" sz="4000" b="1" dirty="0"/>
              <a:t>Регистрация и авторизация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C802AF-5823-4C52-ABCC-7BC54270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80" y="2320506"/>
            <a:ext cx="1779735" cy="38545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C5C13-F041-40E2-8D4A-1FDF6F81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549" y="2320506"/>
            <a:ext cx="1779735" cy="38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6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08F5B1-DA5E-4C50-A588-1C754BF2F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4772"/>
          </a:xfrm>
        </p:spPr>
        <p:txBody>
          <a:bodyPr/>
          <a:lstStyle/>
          <a:p>
            <a:r>
              <a:rPr lang="ru-RU" dirty="0"/>
              <a:t>Были реализованы экраны упражнения «Угадай животное»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6BEF515-67B9-4EFF-9B5D-346614AD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9"/>
            <a:ext cx="10058400" cy="920360"/>
          </a:xfrm>
        </p:spPr>
        <p:txBody>
          <a:bodyPr>
            <a:normAutofit/>
          </a:bodyPr>
          <a:lstStyle/>
          <a:p>
            <a:r>
              <a:rPr lang="ru-RU" sz="4000" b="1" dirty="0"/>
              <a:t>Упражнения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28796B-2449-4FB6-831E-46221F3C6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216454"/>
            <a:ext cx="2250890" cy="39354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CA4702-7D0F-4ACD-981D-D1856D5B0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61" y="2181308"/>
            <a:ext cx="2226772" cy="39414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6A77423-47A4-4AAB-9294-042BEA0A8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1" y="2183141"/>
            <a:ext cx="2250891" cy="39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9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08F5B1-DA5E-4C50-A588-1C754BF2F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4772"/>
          </a:xfrm>
        </p:spPr>
        <p:txBody>
          <a:bodyPr/>
          <a:lstStyle/>
          <a:p>
            <a:r>
              <a:rPr lang="ru-RU" dirty="0"/>
              <a:t>Были реализованы экраны упражнения «Выбор варианты ответа»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6BEF515-67B9-4EFF-9B5D-346614AD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9"/>
            <a:ext cx="10058400" cy="920360"/>
          </a:xfrm>
        </p:spPr>
        <p:txBody>
          <a:bodyPr>
            <a:normAutofit/>
          </a:bodyPr>
          <a:lstStyle/>
          <a:p>
            <a:r>
              <a:rPr lang="ru-RU" sz="4000" b="1" dirty="0"/>
              <a:t>Упражнения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8D1B1B-E8C4-4F26-9B6E-0241589CA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13" y="2093628"/>
            <a:ext cx="2275840" cy="39777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64219F-FCFA-4C84-9C7C-5E1473598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084887"/>
            <a:ext cx="2275840" cy="398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08F5B1-DA5E-4C50-A588-1C754BF2F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4772"/>
          </a:xfrm>
        </p:spPr>
        <p:txBody>
          <a:bodyPr/>
          <a:lstStyle/>
          <a:p>
            <a:r>
              <a:rPr lang="ru-RU" dirty="0"/>
              <a:t>Был реализован экран упражнения «Аудирование»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6BEF515-67B9-4EFF-9B5D-346614AD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9"/>
            <a:ext cx="10058400" cy="920360"/>
          </a:xfrm>
        </p:spPr>
        <p:txBody>
          <a:bodyPr>
            <a:normAutofit/>
          </a:bodyPr>
          <a:lstStyle/>
          <a:p>
            <a:r>
              <a:rPr lang="ru-RU" sz="4000" b="1" dirty="0"/>
              <a:t>Упражнения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A6F418-566F-4FA1-BC78-169CFAD7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1" y="2046372"/>
            <a:ext cx="2265680" cy="39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5420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203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Söhne</vt:lpstr>
      <vt:lpstr>Ретро</vt:lpstr>
      <vt:lpstr>Мобильное приложение для изучения языков</vt:lpstr>
      <vt:lpstr>Процесс реализации</vt:lpstr>
      <vt:lpstr>Экраны Onboarding</vt:lpstr>
      <vt:lpstr>Экраны настроек</vt:lpstr>
      <vt:lpstr>Главный экран</vt:lpstr>
      <vt:lpstr>Регистрация и авторизация</vt:lpstr>
      <vt:lpstr>Упражнения</vt:lpstr>
      <vt:lpstr>Упражнения</vt:lpstr>
      <vt:lpstr>Упражнения</vt:lpstr>
      <vt:lpstr>Диаграмма классов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для</dc:title>
  <dc:creator>arina aivazian</dc:creator>
  <cp:lastModifiedBy>arina aivazian</cp:lastModifiedBy>
  <cp:revision>6</cp:revision>
  <dcterms:created xsi:type="dcterms:W3CDTF">2024-04-18T21:59:22Z</dcterms:created>
  <dcterms:modified xsi:type="dcterms:W3CDTF">2024-04-18T23:05:54Z</dcterms:modified>
</cp:coreProperties>
</file>