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ubik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ubik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518f001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49518f001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Links de ayuda: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http://queirozf.com/entries/matplotlib-pylab-pyplot-etc-what-s-the-different-between-these</a:t>
            </a:r>
            <a:endParaRPr b="1"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https://matplotlib.org/faq/usage_faq.html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0ee7a6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0ee7a6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0ee7a6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0ee7a6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5c973d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5c973d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0ee7a6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0ee7a6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0ee7a6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0ee7a6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0ee7a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0ee7a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518f00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49518f00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Extracto de Python for Data Analysis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518f00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49518f00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-Magic commands: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%run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518f00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49518f00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-Magic commands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-Command Bar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-More Jupyter commands, help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518f00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49518f00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Links de ayuda: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Palabras claves: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Ndarray, efficient multidimensional array and broadcasting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Fast mathamatical functions on arrays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 API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Reasons: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518f001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49518f001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Links de ayuda: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https://pandas.pydata.org/pandas-docs/stable/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https://pandas.pydata.org/pandas-docs/stable/10min.html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hyperlink" Target="http://datos.gob.ar/dataset/sspm-demanda-electricidad" TargetMode="External"/><Relationship Id="rId6" Type="http://schemas.openxmlformats.org/officeDocument/2006/relationships/hyperlink" Target="http://datos.gob.ar/dataset/sspm-demanda-electricida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009900" y="2393225"/>
            <a:ext cx="5228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Introducción a Entornos y Herramientas de un Data Scientist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043550" y="307717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Jupyter, Numpy, Pandas.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571725" y="465325"/>
            <a:ext cx="5920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Matplotlib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7" name="Google Shape;167;p34"/>
          <p:cNvSpPr txBox="1"/>
          <p:nvPr/>
        </p:nvSpPr>
        <p:spPr>
          <a:xfrm>
            <a:off x="474975" y="1204775"/>
            <a:ext cx="4680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Pyplot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Pylab (legacy)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Conceptos: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Figure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Axes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3037650" y="2162850"/>
            <a:ext cx="3068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Hora del Break</a:t>
            </a:r>
            <a:endParaRPr sz="3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3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1009900" y="1628250"/>
            <a:ext cx="3068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Explicación </a:t>
            </a:r>
            <a:endParaRPr sz="3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75" y="1047750"/>
            <a:ext cx="7868022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6"/>
          <p:cNvSpPr/>
          <p:nvPr/>
        </p:nvSpPr>
        <p:spPr>
          <a:xfrm>
            <a:off x="712950" y="1909725"/>
            <a:ext cx="2202600" cy="187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7"/>
          <p:cNvSpPr txBox="1"/>
          <p:nvPr/>
        </p:nvSpPr>
        <p:spPr>
          <a:xfrm>
            <a:off x="1324050" y="627375"/>
            <a:ext cx="6709500" cy="671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Explorar Dataset en grupos y debatir</a:t>
            </a:r>
            <a:endParaRPr sz="3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700325" y="1473450"/>
            <a:ext cx="73332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*</a:t>
            </a:r>
            <a:r>
              <a:rPr b="1" i="1" lang="en" sz="18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1800"/>
              <a:t>Descarga el dataset 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  <a:hlinkClick r:id="rId5"/>
              </a:rPr>
              <a:t>Demanda de electricidad mensual</a:t>
            </a:r>
            <a:r>
              <a:rPr b="1" lang="en" sz="1800"/>
              <a:t>,</a:t>
            </a:r>
            <a:r>
              <a:rPr b="1" i="1" lang="en" sz="1800">
                <a:latin typeface="Rubik"/>
                <a:ea typeface="Rubik"/>
                <a:cs typeface="Rubik"/>
                <a:sym typeface="Rubik"/>
              </a:rPr>
              <a:t> </a:t>
            </a:r>
            <a:endParaRPr b="1" i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http://datos.gob.ar/dataset/sspm-demanda-electricidad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Leer Dataset con pandas (pd.read_csv).</a:t>
            </a:r>
            <a:endParaRPr i="1"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i="1" lang="en" sz="1800">
                <a:latin typeface="Rubik"/>
                <a:ea typeface="Rubik"/>
                <a:cs typeface="Rubik"/>
                <a:sym typeface="Rubik"/>
              </a:rPr>
              <a:t>¿Cuantas columnas tiene el dataset? ¿ qué nombres tienen?.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 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¿Qué tipos de datos tiene las columnas?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97" name="Google Shape;197;p38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/>
        </p:nvSpPr>
        <p:spPr>
          <a:xfrm>
            <a:off x="5370575" y="3440350"/>
            <a:ext cx="33855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https://github.com/Andreslos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494875" y="15301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DEMO CON JUPYTER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 txBox="1"/>
          <p:nvPr/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Muchas Gracias.!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5370575" y="3440350"/>
            <a:ext cx="33855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https://github.com/Andreslos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494875" y="15301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¿Alguna Duda?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2223500" y="2598550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usar una foto particular, 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687575" y="1785950"/>
            <a:ext cx="68622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¿Quienes Instalaron las herramientas? </a:t>
            </a:r>
            <a:endParaRPr sz="2400"/>
          </a:p>
          <a:p>
            <a:pPr indent="143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¿Problemas?</a:t>
            </a:r>
            <a:endParaRPr sz="2400"/>
          </a:p>
          <a:p>
            <a:pPr indent="1435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75" y="3708500"/>
            <a:ext cx="2512225" cy="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6474" y="3854190"/>
            <a:ext cx="2617200" cy="64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4025" y="3887362"/>
            <a:ext cx="2762250" cy="57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2350350" y="1785950"/>
            <a:ext cx="51357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Python</a:t>
            </a:r>
            <a:endParaRPr sz="3000">
              <a:solidFill>
                <a:srgbClr val="F3F3F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Jupyter</a:t>
            </a:r>
            <a:endParaRPr sz="3000">
              <a:solidFill>
                <a:srgbClr val="F3F3F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NumPy</a:t>
            </a:r>
            <a:endParaRPr sz="3000">
              <a:solidFill>
                <a:srgbClr val="F3F3F3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en" sz="3000">
                <a:solidFill>
                  <a:srgbClr val="F3F3F3"/>
                </a:solidFill>
              </a:rPr>
              <a:t>Pandas</a:t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01775" y="464450"/>
            <a:ext cx="77916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</a:rPr>
              <a:t>Cuentenme sus Experiencias</a:t>
            </a:r>
            <a:endParaRPr sz="36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1009900" y="910975"/>
            <a:ext cx="3068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Explicación </a:t>
            </a:r>
            <a:endParaRPr sz="30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1009900" y="1773225"/>
            <a:ext cx="51357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Jupyter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NumPy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Pandas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/>
        </p:nvSpPr>
        <p:spPr>
          <a:xfrm>
            <a:off x="1009900" y="16282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Python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009900" y="19771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Breve reseña.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¿Como era hacer Data Science antes (6 años atrás y ahora) en Python?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¿Quienes pueden hacer Data Science?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009900" y="2971275"/>
            <a:ext cx="1411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Hello World</a:t>
            </a:r>
            <a:endParaRPr sz="18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350" y="3291750"/>
            <a:ext cx="69246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571725" y="465325"/>
            <a:ext cx="59205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Ipython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700" y="1123700"/>
            <a:ext cx="5865024" cy="3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571725" y="465325"/>
            <a:ext cx="5920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Jupyter Notebook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9025"/>
            <a:ext cx="8839199" cy="32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571725" y="465325"/>
            <a:ext cx="5920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Numpy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474975" y="1204775"/>
            <a:ext cx="7611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ndarray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Vectorización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Ventajas: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Integración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Almacenamiento contiguo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Loops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/>
        </p:nvSpPr>
        <p:spPr>
          <a:xfrm>
            <a:off x="571725" y="465325"/>
            <a:ext cx="5920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Pandas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74975" y="1204775"/>
            <a:ext cx="7611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Estructura de Datos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Series (1D) y DataFrame(2D)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Ventajas: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NaN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Inserción y borrado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Conversión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https://pandas.pydata.org/pandas-docs/stable/10min.html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