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ubik Medium"/>
      <p:regular r:id="rId12"/>
      <p:bold r:id="rId13"/>
      <p:italic r:id="rId14"/>
      <p:boldItalic r:id="rId15"/>
    </p:embeddedFont>
    <p:embeddedFont>
      <p:font typeface="Source Code Pro Semibold"/>
      <p:regular r:id="rId16"/>
      <p:bold r:id="rId17"/>
    </p:embeddedFon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ubik-boldItalic.fntdata"/><Relationship Id="rId13" Type="http://schemas.openxmlformats.org/officeDocument/2006/relationships/font" Target="fonts/RubikMedium-bold.fntdata"/><Relationship Id="rId12" Type="http://schemas.openxmlformats.org/officeDocument/2006/relationships/font" Target="fonts/Rubik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Medium-boldItalic.fntdata"/><Relationship Id="rId14" Type="http://schemas.openxmlformats.org/officeDocument/2006/relationships/font" Target="fonts/RubikMedium-italic.fntdata"/><Relationship Id="rId17" Type="http://schemas.openxmlformats.org/officeDocument/2006/relationships/font" Target="fonts/SourceCodeProSemibold-bold.fntdata"/><Relationship Id="rId16" Type="http://schemas.openxmlformats.org/officeDocument/2006/relationships/font" Target="fonts/SourceCodePro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.fntdata"/><Relationship Id="rId6" Type="http://schemas.openxmlformats.org/officeDocument/2006/relationships/slide" Target="slides/slide1.xml"/><Relationship Id="rId18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089b65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089b65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0d0d2f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0d0d2f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0d0d2f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0d0d2f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0d0d2f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0d0d2f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Feature Engineering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Continuación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Scikit-learn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47700" y="2411025"/>
            <a:ext cx="5971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1700" y="1619700"/>
            <a:ext cx="6577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Descarga: </a:t>
            </a:r>
            <a:r>
              <a:rPr i="1"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Molinetes viajes subte Buenos Aires</a:t>
            </a:r>
            <a:endParaRPr i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00750" y="257175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https://data.buenosaires.gob.ar/api/files/molinetes-2017.rar/download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Grupos de 2 Personas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Asignar un PERIODO del dataset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Eliminar las columnas </a:t>
            </a:r>
            <a:r>
              <a:rPr lang="en" sz="2400">
                <a:latin typeface="Rubik"/>
                <a:ea typeface="Rubik"/>
                <a:cs typeface="Rubik"/>
                <a:sym typeface="Rubik"/>
              </a:rPr>
              <a:t>PAX_PAGOS, PAX_PASES_PAGOS, PAX_FRANQ.</a:t>
            </a:r>
            <a:endParaRPr sz="2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Describir las columnas según que tipo de feature son.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Target (objetivo del dataset): 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TOTAL</a:t>
            </a:r>
            <a:endParaRPr sz="3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Con el Dataset creado anteriormente: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Representar cada Elemento único de la columna 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ESTACION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por un número.</a:t>
            </a:r>
            <a:b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Utilizar la función Map 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Aplicar la función Dummies a la columna </a:t>
            </a:r>
            <a:r>
              <a:rPr lang="en" sz="2600"/>
              <a:t>LINEA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Cree una nueva columna llamada </a:t>
            </a:r>
            <a:r>
              <a:rPr lang="en" sz="2600"/>
              <a:t>INTERVALO</a:t>
            </a:r>
            <a:r>
              <a:rPr lang="en" sz="2600">
                <a:solidFill>
                  <a:srgbClr val="434343"/>
                </a:solidFill>
              </a:rPr>
              <a:t> con la combinación de las columnas </a:t>
            </a:r>
            <a:r>
              <a:rPr lang="en" sz="2600"/>
              <a:t>DESDE</a:t>
            </a:r>
            <a:r>
              <a:rPr lang="en" sz="2600">
                <a:solidFill>
                  <a:srgbClr val="434343"/>
                </a:solidFill>
              </a:rPr>
              <a:t> Y </a:t>
            </a:r>
            <a:r>
              <a:rPr lang="en" sz="2600"/>
              <a:t>HASTA</a:t>
            </a:r>
            <a:r>
              <a:rPr lang="en" sz="2600">
                <a:solidFill>
                  <a:srgbClr val="434343"/>
                </a:solidFill>
              </a:rPr>
              <a:t> usando </a:t>
            </a:r>
            <a:r>
              <a:rPr lang="en" sz="2600"/>
              <a:t>apply: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dataset['INTERVALO']=dataset[['DESDE','HASTA']].apply(lambda x: '-'.join(x), axis=1)</a:t>
            </a:r>
            <a:endParaRPr sz="2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Con el Dataset creado anteriormente: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Representar cada Elemento único de la columna creada anteriormente (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INTERVALO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por un número.</a:t>
            </a:r>
            <a:b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Utilizar la función Map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ubik"/>
              <a:buChar char="●"/>
            </a:pP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Obtener los nombres del dia de la fecha que tienen en la columna </a:t>
            </a:r>
            <a:r>
              <a:rPr lang="en" sz="2600">
                <a:latin typeface="Rubik"/>
                <a:ea typeface="Rubik"/>
                <a:cs typeface="Rubik"/>
                <a:sym typeface="Rubik"/>
              </a:rPr>
              <a:t>FECHA </a:t>
            </a:r>
            <a:r>
              <a:rPr lang="en" sz="2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con la función weekday_name y a cada dia representar con un número. Utilizar la función Map</a:t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chemeClr val="lt2"/>
              </a:highlight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