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ubik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ubik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ubik-italic.fntdata"/><Relationship Id="rId6" Type="http://schemas.openxmlformats.org/officeDocument/2006/relationships/slide" Target="slides/slide1.xml"/><Relationship Id="rId18" Type="http://schemas.openxmlformats.org/officeDocument/2006/relationships/font" Target="fonts/Rubi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a50376f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a50376f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a0d0d2f6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a0d0d2f6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722dc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722dc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852637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852637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0d0d2f6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0d0d2f6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852637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852637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852637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852637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852637e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852637e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722dce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722dce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852637e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852637e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6601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Conjunto de entrenamiento/testing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2852700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En la practica...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1CC44"/>
                </a:solidFill>
                <a:latin typeface="Rubik"/>
                <a:ea typeface="Rubik"/>
                <a:cs typeface="Rubik"/>
                <a:sym typeface="Rubik"/>
              </a:rPr>
              <a:t>D A T A  S C I E N C E</a:t>
            </a:r>
            <a:endParaRPr sz="1000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Comisión/Clase/Versión/Autor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687575" y="342400"/>
            <a:ext cx="7831500" cy="44301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Usar el </a:t>
            </a:r>
            <a:r>
              <a:rPr b="1" lang="en" sz="3000">
                <a:solidFill>
                  <a:srgbClr val="434343"/>
                </a:solidFill>
              </a:rPr>
              <a:t>sklearn.metrics.classification_report </a:t>
            </a:r>
            <a:r>
              <a:rPr lang="en" sz="3000">
                <a:solidFill>
                  <a:srgbClr val="434343"/>
                </a:solidFill>
              </a:rPr>
              <a:t> para obtener las diferentes metricas.</a:t>
            </a:r>
            <a:endParaRPr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656250" y="181675"/>
            <a:ext cx="7831500" cy="48999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ubik"/>
                <a:ea typeface="Rubik"/>
                <a:cs typeface="Rubik"/>
                <a:sym typeface="Rubik"/>
              </a:rPr>
              <a:t>Generar Variables Derivadas.</a:t>
            </a:r>
            <a:endParaRPr sz="30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Ejemplos:</a:t>
            </a:r>
            <a:endParaRPr sz="2600"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ubik"/>
              <a:buChar char="-"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Clima Del dia.</a:t>
            </a:r>
            <a:endParaRPr sz="2600"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ubik"/>
              <a:buChar char="-"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Feriados.</a:t>
            </a:r>
            <a:endParaRPr sz="2600"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ubik"/>
              <a:buChar char="-"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Eventos cercanos a la estación.</a:t>
            </a:r>
            <a:endParaRPr sz="2600"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ubik"/>
              <a:buChar char="-"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Entre otros...</a:t>
            </a:r>
            <a:endParaRPr sz="26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211700" y="1619700"/>
            <a:ext cx="65778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Training Set vs Test set vs Validation Set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347700" y="2411025"/>
            <a:ext cx="59718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Porqué dividir en dos conjuntos (tres)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Que es el Validation Set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¿Que herramientas trae SK-learn?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Fuente: </a:t>
            </a:r>
            <a:r>
              <a:rPr lang="en" sz="1000">
                <a:solidFill>
                  <a:srgbClr val="434343"/>
                </a:solidFill>
              </a:rPr>
              <a:t>https://en.wikipedia.org/wiki/Training,_validation,_and_test_sets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211700" y="1619700"/>
            <a:ext cx="65778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Accuracy, Error Rate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347700" y="2411025"/>
            <a:ext cx="59718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accuracy = correct predictions / total predictions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error_rate = (1 - accuracy) * 100</a:t>
            </a:r>
            <a:endParaRPr sz="12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Juego: Detectar posibles deficiencias de estas métricas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211700" y="1619700"/>
            <a:ext cx="65778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Otras Metricas</a:t>
            </a:r>
            <a:endParaRPr sz="2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123625" y="2154700"/>
            <a:ext cx="7764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Recall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Precision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F1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283100" y="1064250"/>
            <a:ext cx="65778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Confusion Matrix (2-class)</a:t>
            </a:r>
            <a:endParaRPr i="1" sz="2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048275" y="2401500"/>
            <a:ext cx="7764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0750" y="1728650"/>
            <a:ext cx="44005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211700" y="1619700"/>
            <a:ext cx="65778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True Positive:</a:t>
            </a:r>
            <a:endParaRPr b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Interpretation: You predicted positive and it’s true.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You predicted that a woman is pregnant and she actually is.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True Negative:</a:t>
            </a:r>
            <a:endParaRPr b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Interpretation: You predicted negative and it’s true.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You predicted that a man is not pregnant and he actually is not.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False Positive: (Type 1 Error)</a:t>
            </a:r>
            <a:endParaRPr b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Interpretation: You predicted positive and it’s false.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You predicted that a man is pregnant but he actually is not.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False Negative: (Type 2 Error)</a:t>
            </a:r>
            <a:endParaRPr b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Interpretation: You predicted negative and it’s false.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You predicted that a woman is not pregnant but she actually is.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700750" y="2571750"/>
            <a:ext cx="7764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926750" y="4749625"/>
            <a:ext cx="55026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https://towardsdatascience.com/understanding-confusion-matrix-a9ad42dcfd62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211700" y="1619700"/>
            <a:ext cx="65778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Descarga: </a:t>
            </a:r>
            <a:r>
              <a:rPr i="1" lang="en" sz="2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Dataset del Titanic</a:t>
            </a:r>
            <a:endParaRPr i="1" sz="2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700750" y="2571750"/>
            <a:ext cx="7764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687575" y="342400"/>
            <a:ext cx="7831500" cy="44301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ubik"/>
                <a:ea typeface="Rubik"/>
                <a:cs typeface="Rubik"/>
                <a:sym typeface="Rubik"/>
              </a:rPr>
              <a:t>Consigna:</a:t>
            </a:r>
            <a:endParaRPr sz="3400"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Tratar datos Nulos.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Hacer ingeniería de variables para pasar las columnas con variables Categóricas a numeros. (decidir si usar Label Encoding o One Hot Encoding).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687575" y="342400"/>
            <a:ext cx="7831500" cy="44301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ubik"/>
                <a:ea typeface="Rubik"/>
                <a:cs typeface="Rubik"/>
                <a:sym typeface="Rubik"/>
              </a:rPr>
              <a:t>Consigna:</a:t>
            </a:r>
            <a:endParaRPr sz="3400"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Usar train.csv y segmentar en train y validación con </a:t>
            </a:r>
            <a:r>
              <a:rPr b="1" lang="en" sz="3000">
                <a:solidFill>
                  <a:srgbClr val="434343"/>
                </a:solidFill>
              </a:rPr>
              <a:t>train_test_split </a:t>
            </a:r>
            <a:r>
              <a:rPr lang="en" sz="3000">
                <a:solidFill>
                  <a:srgbClr val="434343"/>
                </a:solidFill>
              </a:rPr>
              <a:t>de Sk-learn.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Usar </a:t>
            </a:r>
            <a:r>
              <a:rPr lang="en" sz="3000">
                <a:solidFill>
                  <a:srgbClr val="434343"/>
                </a:solidFill>
              </a:rPr>
              <a:t>LogisticRegression y</a:t>
            </a: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3000">
                <a:solidFill>
                  <a:srgbClr val="434343"/>
                </a:solidFill>
              </a:rPr>
              <a:t>RandomForestClassifier  y crear un modelo de cada uno.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