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ubi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ubi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-italic.fntdata"/><Relationship Id="rId14" Type="http://schemas.openxmlformats.org/officeDocument/2006/relationships/font" Target="fonts/Rubik-bold.fntdata"/><Relationship Id="rId16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f60a8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f60a8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6f60a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6f60a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6f60a8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6f60a8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6f60a8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6f60a8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6f60a8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6f60a8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Metricas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Regresión y Clasificación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9900" y="16282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Métricas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Conjunto de Herramientas que ayudan a cuantificar la calidad de nuestros modelos,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Existen multiples tipos de metricas, una para cada tipo de problema.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38" y="3120450"/>
            <a:ext cx="7667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09900" y="695525"/>
            <a:ext cx="5882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Métricas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 de modelos de 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Clasificación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888" y="1073925"/>
            <a:ext cx="5506220" cy="3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Métricas de modelos de Regresión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00" y="2125525"/>
            <a:ext cx="7860200" cy="19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Reglas de ML en el Mercado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208050" y="1855650"/>
            <a:ext cx="64137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Enfoque en el Negocio y el Consumidor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Mantener simple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</a:rPr>
              <a:t>Underfitting y Overfitting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62" y="1953825"/>
            <a:ext cx="7687474" cy="2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</a:rPr>
              <a:t>Underfitting y Overfitting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000" y="1549475"/>
            <a:ext cx="6045478" cy="34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