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ubik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ubik-regular.fntdata"/><Relationship Id="rId14" Type="http://schemas.openxmlformats.org/officeDocument/2006/relationships/slide" Target="slides/slide9.xml"/><Relationship Id="rId17" Type="http://schemas.openxmlformats.org/officeDocument/2006/relationships/font" Target="fonts/Rubik-italic.fntdata"/><Relationship Id="rId16" Type="http://schemas.openxmlformats.org/officeDocument/2006/relationships/font" Target="fonts/Rubi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ubi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ikit-learn.org/stable/modules/neighbors.html#nearest-neighbors-classification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-bloggers.com/k-nearest-neighbor-step-by-step-tutorial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a50376f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a50376f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from Wikipedia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df154d3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df154d3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e6f60a8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e6f60a8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e6f60a8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e6f60a8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2"/>
              </a:rPr>
              <a:t>https://scikit-learn.org/stable/modules/neighbors.html#nearest-neighbors-classification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6f60a8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6f60a8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Basado en PML de Raschka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f154d3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f154d3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Basado en PML de Raschka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f154d3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f154d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Basado en PML de Raschka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6f60a85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6f60a85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Ver si lo deducen en clases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Basado en los siguientes materiales: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2"/>
              </a:rPr>
              <a:t>https://www.r-bloggers.com/k-nearest-neighbor-step-by-step-tutorial/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PML de Raschka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Cross-validation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2771625"/>
            <a:ext cx="28827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Concepto y aplicaciones</a:t>
            </a:r>
            <a:endParaRPr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Comisión/Clase/Versión/Autor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009900" y="1628250"/>
            <a:ext cx="3068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Definición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009900" y="1977175"/>
            <a:ext cx="70179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Se denomina a un conjunto de técnicas que permiten hacer una validación de la generalización de nuestro modelo.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Se basa en conceptos estadísticos.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009900" y="695525"/>
            <a:ext cx="5882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Clases para dividir los datos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900" y="1085525"/>
            <a:ext cx="6798593" cy="39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998325" y="901950"/>
            <a:ext cx="588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Ejemplos de cross-validation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52875" y="2112500"/>
            <a:ext cx="57339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Holdout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K-fold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998325" y="901950"/>
            <a:ext cx="588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KNN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208050" y="1855650"/>
            <a:ext cx="64137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Lazy algorithm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Memoriza instancias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predicciones para cada nueva instancia (x) buscando a través de todo el conjunto de entrenamiento los k casos más similares y calculando la salida para esos K casos. En el caso de la clasificación el resultado es la </a:t>
            </a:r>
            <a:r>
              <a:rPr b="1" lang="en"/>
              <a:t>moda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-Rbloggers-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docs.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https://scikit-learn.org/stable/modules/neighbors.html#nearest-neighbors-classification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998325" y="901950"/>
            <a:ext cx="588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</a:rPr>
              <a:t>KNN Supuestos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259625" y="1928800"/>
            <a:ext cx="48810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Tiene algunas suposiciones: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-Se basa en el concepto de distancia.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¿Que es la distancia?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					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				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Rubik"/>
                <a:ea typeface="Rubik"/>
                <a:cs typeface="Rubik"/>
                <a:sym typeface="Rubik"/>
              </a:rPr>
              <a:t>					Imagen sacada de r-bloggers</a:t>
            </a:r>
            <a:endParaRPr sz="1200">
              <a:solidFill>
                <a:srgbClr val="999999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4275" y="2571750"/>
            <a:ext cx="1935445" cy="16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998325" y="901950"/>
            <a:ext cx="588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</a:rPr>
              <a:t>Como funciona KNN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259625" y="1928800"/>
            <a:ext cx="4881000" cy="20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usa los siguientes pasos: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1-Se elige el número K y una métrica de distancia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2-Se encuentran los K vecinos más cercanos de la muestra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que quiero clasificar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 Se asigna la clase por mayoría de voto.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313125" y="835475"/>
            <a:ext cx="5882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Metricas para distancia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125" y="1142150"/>
            <a:ext cx="6341351" cy="41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998325" y="901950"/>
            <a:ext cx="5882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</a:rPr>
              <a:t>Consignas</a:t>
            </a:r>
            <a:endParaRPr sz="2400">
              <a:solidFill>
                <a:srgbClr val="0F2030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1123625" y="1434450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010325" y="1627025"/>
            <a:ext cx="6836100" cy="1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Utilizando el dataset de los Discursos.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Implementar un modelo KNN para predecir si termina siendo electo o no.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Utilizar cross-validation para encontrar el valor óptimo de K.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(Opcional): Sumarizar en un breve lista los pro y contras de esta técnica.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