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7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37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06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70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4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98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40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2105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1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1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1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19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4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2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6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25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1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854909-F7C3-4E2B-949E-EA297A846B20}" type="datetimeFigureOut">
              <a:rPr lang="en-ID" smtClean="0"/>
              <a:t>15/06/2023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F323-B871-4D2E-9ABF-3FA35320F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36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6750">
              <a:srgbClr val="568537"/>
            </a:gs>
            <a:gs pos="64500">
              <a:srgbClr val="588838"/>
            </a:gs>
            <a:gs pos="60000">
              <a:srgbClr val="5C8E3A"/>
            </a:gs>
            <a:gs pos="4000">
              <a:schemeClr val="accent6">
                <a:lumMod val="89000"/>
              </a:schemeClr>
            </a:gs>
            <a:gs pos="5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FA960-4AF9-6ADF-552A-6D5E57C2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70" y="4211516"/>
            <a:ext cx="3453830" cy="213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E4ACF-CB50-907D-E3F2-1858E1B044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4025"/>
            <a:ext cx="797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hiller" panose="04020404031007020602" pitchFamily="82" charset="0"/>
              </a:rPr>
              <a:t>LITERASI KOMPUTER 2023</a:t>
            </a:r>
            <a:endParaRPr lang="en-ID" sz="5400" b="1" dirty="0">
              <a:latin typeface="Chiller" panose="04020404031007020602" pitchFamily="82" charset="0"/>
            </a:endParaRPr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8D641654-F7A6-57B6-20A7-3E62E3E3C015}"/>
              </a:ext>
            </a:extLst>
          </p:cNvPr>
          <p:cNvSpPr/>
          <p:nvPr/>
        </p:nvSpPr>
        <p:spPr>
          <a:xfrm>
            <a:off x="253388" y="195148"/>
            <a:ext cx="661012" cy="516224"/>
          </a:xfrm>
          <a:prstGeom prst="star12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hiller" panose="04020404031007020602" pitchFamily="82" charset="0"/>
              </a:rPr>
              <a:t>1</a:t>
            </a:r>
            <a:endParaRPr lang="en-ID" sz="2800" dirty="0">
              <a:latin typeface="Chiller" panose="040204040310070206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FE202-8DE6-410C-0CB4-EBD0AE99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03" y="1779588"/>
            <a:ext cx="3070967" cy="22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BF8811-7537-A629-A669-A48CBC6A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32782"/>
              </p:ext>
            </p:extLst>
          </p:nvPr>
        </p:nvGraphicFramePr>
        <p:xfrm>
          <a:off x="1189822" y="1396998"/>
          <a:ext cx="6896557" cy="37464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8590">
                  <a:extLst>
                    <a:ext uri="{9D8B030D-6E8A-4147-A177-3AD203B41FA5}">
                      <a16:colId xmlns:a16="http://schemas.microsoft.com/office/drawing/2014/main" val="3626645197"/>
                    </a:ext>
                  </a:extLst>
                </a:gridCol>
                <a:gridCol w="1176238">
                  <a:extLst>
                    <a:ext uri="{9D8B030D-6E8A-4147-A177-3AD203B41FA5}">
                      <a16:colId xmlns:a16="http://schemas.microsoft.com/office/drawing/2014/main" val="1881980154"/>
                    </a:ext>
                  </a:extLst>
                </a:gridCol>
                <a:gridCol w="1779429">
                  <a:extLst>
                    <a:ext uri="{9D8B030D-6E8A-4147-A177-3AD203B41FA5}">
                      <a16:colId xmlns:a16="http://schemas.microsoft.com/office/drawing/2014/main" val="3591345014"/>
                    </a:ext>
                  </a:extLst>
                </a:gridCol>
                <a:gridCol w="1659100">
                  <a:extLst>
                    <a:ext uri="{9D8B030D-6E8A-4147-A177-3AD203B41FA5}">
                      <a16:colId xmlns:a16="http://schemas.microsoft.com/office/drawing/2014/main" val="428248519"/>
                    </a:ext>
                  </a:extLst>
                </a:gridCol>
                <a:gridCol w="1733200">
                  <a:extLst>
                    <a:ext uri="{9D8B030D-6E8A-4147-A177-3AD203B41FA5}">
                      <a16:colId xmlns:a16="http://schemas.microsoft.com/office/drawing/2014/main" val="234770149"/>
                    </a:ext>
                  </a:extLst>
                </a:gridCol>
              </a:tblGrid>
              <a:tr h="431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ALAMAT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BRANGKAT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KEMBALI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76963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KASOGI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 ANGGREK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20711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KARUN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JL.MARBO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106642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GANUS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 DUREN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01227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YUNI.S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JL.LODEH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30361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JL.GUDEK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5872"/>
                  </a:ext>
                </a:extLst>
              </a:tr>
              <a:tr h="431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RUSLI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JL.TERUS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MINGGU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37094"/>
                  </a:ext>
                </a:extLst>
              </a:tr>
              <a:tr h="74430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JL,NANGKA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17792"/>
                  </a:ext>
                </a:extLst>
              </a:tr>
            </a:tbl>
          </a:graphicData>
        </a:graphic>
      </p:graphicFrame>
      <p:sp>
        <p:nvSpPr>
          <p:cNvPr id="3" name="Star: 12 Points 2">
            <a:extLst>
              <a:ext uri="{FF2B5EF4-FFF2-40B4-BE49-F238E27FC236}">
                <a16:creationId xmlns:a16="http://schemas.microsoft.com/office/drawing/2014/main" id="{F00209BF-BEA0-9C54-8DC5-0C4876ED4951}"/>
              </a:ext>
            </a:extLst>
          </p:cNvPr>
          <p:cNvSpPr/>
          <p:nvPr/>
        </p:nvSpPr>
        <p:spPr>
          <a:xfrm>
            <a:off x="331470" y="194310"/>
            <a:ext cx="628650" cy="548640"/>
          </a:xfrm>
          <a:prstGeom prst="star1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C0843-381C-8C87-A54D-69C406160223}"/>
              </a:ext>
            </a:extLst>
          </p:cNvPr>
          <p:cNvSpPr txBox="1"/>
          <p:nvPr/>
        </p:nvSpPr>
        <p:spPr>
          <a:xfrm>
            <a:off x="2170323" y="5739788"/>
            <a:ext cx="5034708" cy="646331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iller" panose="04020404031007020602" pitchFamily="82" charset="0"/>
              </a:rPr>
              <a:t>SEKIAN DAN TERIMA KASIH</a:t>
            </a:r>
            <a:endParaRPr lang="en-ID" sz="36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63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Chiller</vt:lpstr>
      <vt:lpstr>Wingdings 3</vt:lpstr>
      <vt:lpstr>Ion</vt:lpstr>
      <vt:lpstr>LITERASI KOMPUTER 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LITERASI KOMPUTER 2023</dc:title>
  <dc:creator>SISWA-06</dc:creator>
  <cp:lastModifiedBy>SISWA-06</cp:lastModifiedBy>
  <cp:revision>1</cp:revision>
  <dcterms:created xsi:type="dcterms:W3CDTF">2023-06-15T01:19:57Z</dcterms:created>
  <dcterms:modified xsi:type="dcterms:W3CDTF">2023-06-15T05:16:45Z</dcterms:modified>
</cp:coreProperties>
</file>