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ipXYszh2UeKgDXosEh6b/sG+Yn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47dbfbac4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47dbfbac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9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9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" name="Google Shape;17;p1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19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" type="body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9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29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1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1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p2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3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3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64" name="Google Shape;64;p26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1" name="Google Shape;71;p27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5" name="Google Shape;75;p27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8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Relationship Id="rId4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jpg"/><Relationship Id="rId4" Type="http://schemas.openxmlformats.org/officeDocument/2006/relationships/image" Target="../media/image2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Relationship Id="rId4" Type="http://schemas.openxmlformats.org/officeDocument/2006/relationships/image" Target="../media/image2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Relationship Id="rId4" Type="http://schemas.openxmlformats.org/officeDocument/2006/relationships/image" Target="../media/image2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g"/><Relationship Id="rId4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PIZZA SHOP - ANALYTICS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Kelompok 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US"/>
              <a:t>Gangsar FadhilMuhammad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US"/>
              <a:t>Mahmud Arip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</a:pPr>
            <a:r>
              <a:rPr lang="en-US"/>
              <a:t>Mida Nopitasari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DATA EXPLORATION – DATA ANALISIS</a:t>
            </a:r>
            <a:endParaRPr/>
          </a:p>
        </p:txBody>
      </p:sp>
      <p:pic>
        <p:nvPicPr>
          <p:cNvPr id="152" name="Google Shape;152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4965" y="2286000"/>
            <a:ext cx="7738208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DATA EXPLORATION – MODELLING</a:t>
            </a:r>
            <a:endParaRPr/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6554" y="2037699"/>
            <a:ext cx="9375220" cy="4235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OPTIMAL CLUSTER WITH ELBOW METHOD</a:t>
            </a:r>
            <a:endParaRPr/>
          </a:p>
        </p:txBody>
      </p:sp>
      <p:pic>
        <p:nvPicPr>
          <p:cNvPr id="164" name="Google Shape;164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621" y="2286000"/>
            <a:ext cx="8790896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OPTIMAL CLUSTER WITH SILHOUETTE SCORE</a:t>
            </a:r>
            <a:endParaRPr/>
          </a:p>
        </p:txBody>
      </p:sp>
      <p:pic>
        <p:nvPicPr>
          <p:cNvPr id="170" name="Google Shape;170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8442" y="2286000"/>
            <a:ext cx="8611253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FINAL MODEL - KMEANS</a:t>
            </a:r>
            <a:endParaRPr/>
          </a:p>
        </p:txBody>
      </p:sp>
      <p:pic>
        <p:nvPicPr>
          <p:cNvPr id="176" name="Google Shape;176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593" y="2033587"/>
            <a:ext cx="601980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3737" y="3428999"/>
            <a:ext cx="6086670" cy="3209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CLUSTER</a:t>
            </a:r>
            <a:endParaRPr/>
          </a:p>
        </p:txBody>
      </p:sp>
      <p:pic>
        <p:nvPicPr>
          <p:cNvPr id="183" name="Google Shape;183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224" y="1937718"/>
            <a:ext cx="4745736" cy="2168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9580" y="4106371"/>
            <a:ext cx="7620000" cy="2482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CLUSTER</a:t>
            </a:r>
            <a:endParaRPr/>
          </a:p>
        </p:txBody>
      </p:sp>
      <p:pic>
        <p:nvPicPr>
          <p:cNvPr id="190" name="Google Shape;190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" y="1942243"/>
            <a:ext cx="8028432" cy="2593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239024"/>
            <a:ext cx="4961773" cy="2853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PROPORSI CLUSTER</a:t>
            </a:r>
            <a:endParaRPr/>
          </a:p>
        </p:txBody>
      </p:sp>
      <p:pic>
        <p:nvPicPr>
          <p:cNvPr id="197" name="Google Shape;197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471" y="2084832"/>
            <a:ext cx="593407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999" y="3429000"/>
            <a:ext cx="45815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PROPORSI CLUSTER</a:t>
            </a:r>
            <a:endParaRPr/>
          </a:p>
        </p:txBody>
      </p:sp>
      <p:pic>
        <p:nvPicPr>
          <p:cNvPr id="204" name="Google Shape;204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784" y="2084832"/>
            <a:ext cx="4735575" cy="3236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4164" y="1746808"/>
            <a:ext cx="5397246" cy="452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DATA PREPARATION – RAW DATA</a:t>
            </a:r>
            <a:endParaRPr/>
          </a:p>
        </p:txBody>
      </p:sp>
      <p:pic>
        <p:nvPicPr>
          <p:cNvPr id="100" name="Google Shape;100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2322" y="3812036"/>
            <a:ext cx="4787355" cy="2692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4176" y="1975104"/>
            <a:ext cx="8639975" cy="1642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DATA PREPARATION – DATA LOADING</a:t>
            </a:r>
            <a:endParaRPr/>
          </a:p>
        </p:txBody>
      </p:sp>
      <p:pic>
        <p:nvPicPr>
          <p:cNvPr id="107" name="Google Shape;10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952" y="1973963"/>
            <a:ext cx="5214212" cy="2345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3831" y="4374516"/>
            <a:ext cx="5420499" cy="2345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DATA PREPARATION – DATA UNDERSTANDING</a:t>
            </a:r>
            <a:endParaRPr/>
          </a:p>
        </p:txBody>
      </p:sp>
      <p:pic>
        <p:nvPicPr>
          <p:cNvPr id="114" name="Google Shape;114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69" y="2002536"/>
            <a:ext cx="6028205" cy="3236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9556" y="2394171"/>
            <a:ext cx="5629563" cy="2453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DATA PREPARATION – DATA UNDERSTANDING</a:t>
            </a:r>
            <a:endParaRPr/>
          </a:p>
        </p:txBody>
      </p:sp>
      <p:pic>
        <p:nvPicPr>
          <p:cNvPr id="121" name="Google Shape;121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8356" y="2582862"/>
            <a:ext cx="75914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DATA PREPARATION – DATA UNDERSTANDING</a:t>
            </a:r>
            <a:endParaRPr/>
          </a:p>
        </p:txBody>
      </p:sp>
      <p:pic>
        <p:nvPicPr>
          <p:cNvPr id="127" name="Google Shape;12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7352" y="2286000"/>
            <a:ext cx="7313434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DATA PREPARATION – DATA UNDERSTANDING</a:t>
            </a:r>
            <a:endParaRPr/>
          </a:p>
        </p:txBody>
      </p:sp>
      <p:pic>
        <p:nvPicPr>
          <p:cNvPr id="133" name="Google Shape;133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8342" y="2286000"/>
            <a:ext cx="6591453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47dbfbac4_4_0"/>
          <p:cNvSpPr txBox="1"/>
          <p:nvPr>
            <p:ph type="title"/>
          </p:nvPr>
        </p:nvSpPr>
        <p:spPr>
          <a:xfrm>
            <a:off x="95428" y="-9"/>
            <a:ext cx="97200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139" name="Google Shape;139;g2647dbfbac4_4_0"/>
          <p:cNvSpPr txBox="1"/>
          <p:nvPr>
            <p:ph idx="1" type="body"/>
          </p:nvPr>
        </p:nvSpPr>
        <p:spPr>
          <a:xfrm>
            <a:off x="256178" y="1643075"/>
            <a:ext cx="9720000" cy="4023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g2647dbfbac4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206800"/>
            <a:ext cx="7496175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DATA EXPLORATION – DATA ANALISIS</a:t>
            </a:r>
            <a:endParaRPr/>
          </a:p>
        </p:txBody>
      </p:sp>
      <p:pic>
        <p:nvPicPr>
          <p:cNvPr id="146" name="Google Shape;146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4825" y="2286000"/>
            <a:ext cx="6638487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2023-12-23T02:14:26Z</dcterms:created>
  <dc:creator>mida nopitasari</dc:creator>
</cp:coreProperties>
</file>