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AE704-26EA-4984-96E9-3695F34F555F}" v="2" dt="2020-10-12T17:15:2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1FF9-ACA5-4B9D-A403-BD84FE29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97B5-B912-4BA7-B97F-9A460685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70B8-620F-4930-9E97-30CCF757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D208-6D85-499A-8BF0-6DCE6680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22D9-B5E4-4427-9D6F-B4F2B90F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233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8633-EBA0-4C67-A85F-D8BCEFAF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B6471-AAE7-4E77-97E5-1E3E5270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76C5-0AE2-4D54-A4FC-B14DF145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4FAF-886F-40EA-8AB5-D86CB8BE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353E-F610-484F-B626-0E1408E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61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3CD52-506A-4E46-9B5D-2E1C4B15F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719D-DF27-46A6-B7B7-6A8FC08C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7280A-9B17-467A-9C31-DC061362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4454-2782-4327-8B7C-8C7C25F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CFC-EA8F-4BAA-881C-B34FEA40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7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BFB8-1580-4EA7-A9C0-B1EFA68B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97D8-44A3-49C2-AA81-4AF694AC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94CC-CBF4-4453-A8DD-87720D8B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AFF1-EF49-411D-83B9-D95FD7CB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6764-2EC3-4913-AF3B-69FF6B6A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CE51-58D3-4119-91D7-55C5A6AF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8C56-8A4A-44FE-AEAF-A575C921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9C71-E55D-40E2-B730-2561DDA3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E1CE-E955-423F-900A-2CCF0012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CD72-48D7-4A9B-BA07-549B4234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693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3F-4F4F-41C0-A747-6F9BB86A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C45E-17BB-4D3C-A789-8135E6848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7D82-36A1-4144-8A47-115834BD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D120-BB3A-4AE0-AC7B-9E60BF24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A31B5-F07F-44A2-84DE-9AE06477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8815-AD68-4540-90E7-FFC727E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238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B25-6397-4CB8-A279-BFA60EA4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6674E-B478-452E-95BD-DD537D16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F280-D451-4B78-8B8E-45B3EA06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32E0C-AD65-4988-B420-FB565214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94508-E2AC-454B-B4F0-9C7543B4E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4D85B-9222-473C-8626-077A4DD4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2A28-488B-4E86-B20F-D8476040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BC95-8613-4967-94D2-B6ADA69C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46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99EE-08A4-4C60-BEE9-155A6E67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EEC47-A4A2-4E0C-B475-54A1A00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300FE-9553-4F7C-8DEC-AB6448CA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6657E-161D-4ED7-B274-2791BFCC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02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C1E12-98E7-45EE-88DC-E2CDC45F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883D9-86A7-4197-A53B-2EBC308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82FC2-F793-439F-B822-B664FADE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35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7AC2-A374-4393-8ED1-8CAE8180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86ED-2C2E-45B3-B857-C27688C7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A73A-5569-404A-9023-AD901816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51FC-6072-48FE-9AF5-60A4EF9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7920-A433-48D6-80AC-E58A830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367E-9281-418A-8A32-321C22C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06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B080-59A4-4B83-973E-F43D174D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F07AA-2BF9-455A-9A34-5D860D05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F426A-15CD-44D4-9A01-88439157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9E89-6D95-4866-9398-A5DCF367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AD31-164D-4AAA-B977-22B227F1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6533-D9D1-4F43-931E-B34C65D2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9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A3B6C-709F-47A3-B928-15C22343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71643-757C-4ABD-B844-CD173258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071E-A914-4BD8-931E-991C82F43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C563-9203-42B2-B287-EC17E1041788}" type="datetimeFigureOut">
              <a:rPr lang="LID4096" smtClean="0"/>
              <a:t>10/13/2020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5816-0AB6-474B-9CEB-C61593CE8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5711-73DF-4A91-87F2-EAD5050E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27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Traffic Lights Decider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Denis Shapira</a:t>
            </a:r>
          </a:p>
          <a:p>
            <a:pPr algn="l"/>
            <a:r>
              <a:rPr lang="en-US" dirty="0"/>
              <a:t>Igor </a:t>
            </a:r>
            <a:r>
              <a:rPr lang="en-US" dirty="0" err="1"/>
              <a:t>Krol</a:t>
            </a:r>
            <a:endParaRPr lang="LID4096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Lowering traffic jams by improving traffic lights distribution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7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Traffic lights distribution algorithm based on density for real-time use in any junction.</a:t>
            </a:r>
          </a:p>
          <a:p>
            <a:pPr marL="0" indent="0">
              <a:buNone/>
            </a:pPr>
            <a:r>
              <a:rPr lang="en-US" sz="2400" dirty="0"/>
              <a:t>Algorithm based on scheduling algorithm ‘Simulated Annealing’</a:t>
            </a:r>
          </a:p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Traffic simulation with Unity to visualize the results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/>
              <a:t>Responsibilities</a:t>
            </a:r>
            <a:endParaRPr lang="LID4096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/>
              <a:t>Denis Shapira: Unity part – Simulation and Design</a:t>
            </a:r>
          </a:p>
          <a:p>
            <a:r>
              <a:rPr lang="en-US" sz="2400"/>
              <a:t>Igor Krol: Algorithm, Calculations and adaptation</a:t>
            </a:r>
            <a:endParaRPr lang="LID4096" sz="24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</a:t>
            </a:r>
            <a:b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https://github.com/aripash/TLD.git</a:t>
            </a:r>
          </a:p>
        </p:txBody>
      </p:sp>
      <p:sp>
        <p:nvSpPr>
          <p:cNvPr id="88" name="Freeform: Shape 8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2" y="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Diagrams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90BCB-8B11-4F53-9385-BD2550D1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05" y="895739"/>
            <a:ext cx="7297687" cy="533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95741C-464B-4424-897F-ACE1C146C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9" y="2500604"/>
            <a:ext cx="4039019" cy="3535540"/>
          </a:xfrm>
          <a:prstGeom prst="rect">
            <a:avLst/>
          </a:prstGeom>
        </p:spPr>
      </p:pic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772" y="5491842"/>
            <a:ext cx="1112158" cy="1112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D5AEE-D5D2-49B9-A8EB-4A70A37A475F}"/>
              </a:ext>
            </a:extLst>
          </p:cNvPr>
          <p:cNvSpPr txBox="1"/>
          <p:nvPr/>
        </p:nvSpPr>
        <p:spPr>
          <a:xfrm>
            <a:off x="1314848" y="1868775"/>
            <a:ext cx="33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Algorithm</a:t>
            </a:r>
            <a:endParaRPr lang="LID4096" sz="3200" b="1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8A884-6FC8-41EE-A68E-19B9D78DD08C}"/>
              </a:ext>
            </a:extLst>
          </p:cNvPr>
          <p:cNvSpPr txBox="1"/>
          <p:nvPr/>
        </p:nvSpPr>
        <p:spPr>
          <a:xfrm>
            <a:off x="6577251" y="623467"/>
            <a:ext cx="337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Unity</a:t>
            </a:r>
            <a:endParaRPr lang="LID4096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8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kern="1200" dirty="0">
                <a:latin typeface="+mn-lt"/>
                <a:ea typeface="+mn-ea"/>
                <a:cs typeface="+mn-cs"/>
              </a:rPr>
              <a:t>Unity </a:t>
            </a:r>
            <a:r>
              <a:rPr lang="en-US" sz="2400" dirty="0"/>
              <a:t>Engine has convoluted design that makes a lot of problems.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Theoretical algorithms may have different results in practical use based on environment.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Time management: 30% creating code, 70% bug fixing.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1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Summary:</a:t>
            </a:r>
            <a:br>
              <a:rPr lang="en-US" sz="4000" b="1" kern="1200" dirty="0"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latin typeface="+mj-lt"/>
                <a:ea typeface="+mj-ea"/>
                <a:cs typeface="+mj-cs"/>
              </a:rPr>
              <a:t>What we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latin typeface="+mn-lt"/>
                <a:ea typeface="+mn-ea"/>
                <a:cs typeface="+mn-cs"/>
              </a:rPr>
              <a:t>Working with Unity</a:t>
            </a:r>
          </a:p>
          <a:p>
            <a:r>
              <a:rPr lang="en-US" sz="2400" dirty="0"/>
              <a:t>New language: </a:t>
            </a:r>
            <a:r>
              <a:rPr lang="en-US" sz="2400" dirty="0" err="1"/>
              <a:t>c#</a:t>
            </a:r>
            <a:endParaRPr lang="en-US" sz="2400" dirty="0"/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G</a:t>
            </a:r>
            <a:r>
              <a:rPr lang="en-US" sz="2400" dirty="0"/>
              <a:t>raphical design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Agile </a:t>
            </a:r>
            <a:endParaRPr lang="en-US" sz="2400" dirty="0"/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Teamwork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Hybrid Algorithms</a:t>
            </a:r>
          </a:p>
          <a:p>
            <a:r>
              <a:rPr lang="en-US" sz="2400" dirty="0"/>
              <a:t>Object Oriented Programming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2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Summary:</a:t>
            </a:r>
            <a:br>
              <a:rPr lang="en-US" sz="4000" b="1" kern="1200" dirty="0"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latin typeface="+mj-lt"/>
                <a:ea typeface="+mj-ea"/>
                <a:cs typeface="+mj-cs"/>
              </a:rPr>
              <a:t>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latin typeface="+mn-lt"/>
                <a:ea typeface="+mn-ea"/>
                <a:cs typeface="+mn-cs"/>
              </a:rPr>
              <a:t>Improvement to the algorithm: more aggressive changes, improve results adaption.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Bigger simulation: more junctions in a single map, more complexity.</a:t>
            </a:r>
          </a:p>
          <a:p>
            <a:r>
              <a:rPr lang="en-US" sz="2400" kern="1200" dirty="0">
                <a:latin typeface="+mn-lt"/>
                <a:ea typeface="+mn-ea"/>
                <a:cs typeface="+mn-cs"/>
              </a:rPr>
              <a:t>Solving entire road systems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4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Traffic Lights Decider</vt:lpstr>
      <vt:lpstr>Project Goals</vt:lpstr>
      <vt:lpstr>Project Description</vt:lpstr>
      <vt:lpstr>Responsibilities</vt:lpstr>
      <vt:lpstr>Git  Repository</vt:lpstr>
      <vt:lpstr>Diagrams</vt:lpstr>
      <vt:lpstr>Insights</vt:lpstr>
      <vt:lpstr>Summary: What we learned</vt:lpstr>
      <vt:lpstr>Summary: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Decider</dc:title>
  <dc:creator>איגור קרול</dc:creator>
  <cp:lastModifiedBy>איגור קרול</cp:lastModifiedBy>
  <cp:revision>2</cp:revision>
  <dcterms:created xsi:type="dcterms:W3CDTF">2020-10-13T10:36:14Z</dcterms:created>
  <dcterms:modified xsi:type="dcterms:W3CDTF">2020-10-13T10:47:59Z</dcterms:modified>
</cp:coreProperties>
</file>