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82" r:id="rId2"/>
    <p:sldId id="486" r:id="rId3"/>
    <p:sldId id="489" r:id="rId4"/>
    <p:sldId id="491" r:id="rId5"/>
    <p:sldId id="492" r:id="rId6"/>
    <p:sldId id="490" r:id="rId7"/>
    <p:sldId id="488" r:id="rId8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orient="horz" pos="2664">
          <p15:clr>
            <a:srgbClr val="A4A3A4"/>
          </p15:clr>
        </p15:guide>
        <p15:guide id="4" orient="horz" pos="624" userDrawn="1">
          <p15:clr>
            <a:srgbClr val="A4A3A4"/>
          </p15:clr>
        </p15:guide>
        <p15:guide id="5" pos="7677">
          <p15:clr>
            <a:srgbClr val="A4A3A4"/>
          </p15:clr>
        </p15:guide>
        <p15:guide id="6" pos="12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A120"/>
    <a:srgbClr val="90145A"/>
    <a:srgbClr val="1D428A"/>
    <a:srgbClr val="C8102E"/>
    <a:srgbClr val="010C44"/>
    <a:srgbClr val="FFFFFF"/>
    <a:srgbClr val="D9D9D9"/>
    <a:srgbClr val="000000"/>
    <a:srgbClr val="006BB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02" autoAdjust="0"/>
    <p:restoredTop sz="86855" autoAdjust="0"/>
  </p:normalViewPr>
  <p:slideViewPr>
    <p:cSldViewPr snapToGrid="0">
      <p:cViewPr varScale="1">
        <p:scale>
          <a:sx n="62" d="100"/>
          <a:sy n="62" d="100"/>
        </p:scale>
        <p:origin x="224" y="680"/>
      </p:cViewPr>
      <p:guideLst>
        <p:guide orient="horz" pos="2160"/>
        <p:guide pos="3839"/>
        <p:guide orient="horz" pos="2664"/>
        <p:guide orient="horz" pos="624"/>
        <p:guide pos="7677"/>
        <p:guide pos="12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658" y="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05E4674-DC0A-4626-9874-EE3C94129B16}" type="datetimeFigureOut">
              <a:rPr lang="en-US" smtClean="0"/>
              <a:t>9/24/17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555DAD-91F9-42BD-B6A7-232238ECA4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5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641D10B-B04A-A341-A296-D49042C05326}" type="datetimeFigureOut">
              <a:rPr lang="en-US" smtClean="0"/>
              <a:t>9/24/17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38AFF05-E5B7-2C4D-9C2F-C3B9FDBBE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4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8900" y="279400"/>
            <a:ext cx="3813175" cy="214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78497" y="2687217"/>
            <a:ext cx="5952931" cy="5911954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4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37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6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-22859"/>
            <a:ext cx="12190477" cy="7082072"/>
          </a:xfrm>
          <a:prstGeom prst="rect">
            <a:avLst/>
          </a:prstGeom>
        </p:spPr>
      </p:pic>
      <p:sp>
        <p:nvSpPr>
          <p:cNvPr id="24" name="Picture Placeholder 32"/>
          <p:cNvSpPr txBox="1">
            <a:spLocks/>
          </p:cNvSpPr>
          <p:nvPr userDrawn="1"/>
        </p:nvSpPr>
        <p:spPr>
          <a:xfrm>
            <a:off x="6095245" y="6475629"/>
            <a:ext cx="6270427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rcRect/>
            <a:stretch>
              <a:fillRect l="-72180"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25" name="Picture Placeholder 30"/>
          <p:cNvSpPr>
            <a:spLocks noGrp="1"/>
          </p:cNvSpPr>
          <p:nvPr>
            <p:ph type="pic" sz="quarter" idx="29"/>
          </p:nvPr>
        </p:nvSpPr>
        <p:spPr>
          <a:xfrm>
            <a:off x="-54858" y="-4572"/>
            <a:ext cx="12361157" cy="4878944"/>
          </a:xfrm>
          <a:custGeom>
            <a:avLst/>
            <a:gdLst>
              <a:gd name="connsiteX0" fmla="*/ 1841508 w 10256122"/>
              <a:gd name="connsiteY0" fmla="*/ 0 h 3209544"/>
              <a:gd name="connsiteX1" fmla="*/ 3244311 w 10256122"/>
              <a:gd name="connsiteY1" fmla="*/ 0 h 3209544"/>
              <a:gd name="connsiteX2" fmla="*/ 5674597 w 10256122"/>
              <a:gd name="connsiteY2" fmla="*/ 0 h 3209544"/>
              <a:gd name="connsiteX3" fmla="*/ 10256122 w 10256122"/>
              <a:gd name="connsiteY3" fmla="*/ 0 h 3209544"/>
              <a:gd name="connsiteX4" fmla="*/ 10256122 w 10256122"/>
              <a:gd name="connsiteY4" fmla="*/ 3209544 h 3209544"/>
              <a:gd name="connsiteX5" fmla="*/ 3833089 w 10256122"/>
              <a:gd name="connsiteY5" fmla="*/ 3209544 h 3209544"/>
              <a:gd name="connsiteX6" fmla="*/ 3244311 w 10256122"/>
              <a:gd name="connsiteY6" fmla="*/ 3209544 h 3209544"/>
              <a:gd name="connsiteX7" fmla="*/ 0 w 10256122"/>
              <a:gd name="connsiteY7" fmla="*/ 3209544 h 3209544"/>
              <a:gd name="connsiteX0" fmla="*/ 175750 w 10444564"/>
              <a:gd name="connsiteY0" fmla="*/ 0 h 3222244"/>
              <a:gd name="connsiteX1" fmla="*/ 3432753 w 10444564"/>
              <a:gd name="connsiteY1" fmla="*/ 12700 h 3222244"/>
              <a:gd name="connsiteX2" fmla="*/ 5863039 w 10444564"/>
              <a:gd name="connsiteY2" fmla="*/ 12700 h 3222244"/>
              <a:gd name="connsiteX3" fmla="*/ 10444564 w 10444564"/>
              <a:gd name="connsiteY3" fmla="*/ 12700 h 3222244"/>
              <a:gd name="connsiteX4" fmla="*/ 10444564 w 10444564"/>
              <a:gd name="connsiteY4" fmla="*/ 3222244 h 3222244"/>
              <a:gd name="connsiteX5" fmla="*/ 4021531 w 10444564"/>
              <a:gd name="connsiteY5" fmla="*/ 3222244 h 3222244"/>
              <a:gd name="connsiteX6" fmla="*/ 3432753 w 10444564"/>
              <a:gd name="connsiteY6" fmla="*/ 3222244 h 3222244"/>
              <a:gd name="connsiteX7" fmla="*/ 188442 w 10444564"/>
              <a:gd name="connsiteY7" fmla="*/ 3222244 h 3222244"/>
              <a:gd name="connsiteX8" fmla="*/ 175750 w 10444564"/>
              <a:gd name="connsiteY8" fmla="*/ 0 h 3222244"/>
              <a:gd name="connsiteX0" fmla="*/ 0 w 10268814"/>
              <a:gd name="connsiteY0" fmla="*/ 0 h 3222244"/>
              <a:gd name="connsiteX1" fmla="*/ 3257003 w 10268814"/>
              <a:gd name="connsiteY1" fmla="*/ 12700 h 3222244"/>
              <a:gd name="connsiteX2" fmla="*/ 5687289 w 10268814"/>
              <a:gd name="connsiteY2" fmla="*/ 12700 h 3222244"/>
              <a:gd name="connsiteX3" fmla="*/ 10268814 w 10268814"/>
              <a:gd name="connsiteY3" fmla="*/ 12700 h 3222244"/>
              <a:gd name="connsiteX4" fmla="*/ 10268814 w 10268814"/>
              <a:gd name="connsiteY4" fmla="*/ 3222244 h 3222244"/>
              <a:gd name="connsiteX5" fmla="*/ 3845781 w 10268814"/>
              <a:gd name="connsiteY5" fmla="*/ 3222244 h 3222244"/>
              <a:gd name="connsiteX6" fmla="*/ 3257003 w 10268814"/>
              <a:gd name="connsiteY6" fmla="*/ 3222244 h 3222244"/>
              <a:gd name="connsiteX7" fmla="*/ 12692 w 10268814"/>
              <a:gd name="connsiteY7" fmla="*/ 3222244 h 3222244"/>
              <a:gd name="connsiteX8" fmla="*/ 0 w 10268814"/>
              <a:gd name="connsiteY8" fmla="*/ 0 h 3222244"/>
              <a:gd name="connsiteX0" fmla="*/ 0 w 10268814"/>
              <a:gd name="connsiteY0" fmla="*/ 0 h 3222244"/>
              <a:gd name="connsiteX1" fmla="*/ 3257003 w 10268814"/>
              <a:gd name="connsiteY1" fmla="*/ 12700 h 3222244"/>
              <a:gd name="connsiteX2" fmla="*/ 5687289 w 10268814"/>
              <a:gd name="connsiteY2" fmla="*/ 12700 h 3222244"/>
              <a:gd name="connsiteX3" fmla="*/ 10268814 w 10268814"/>
              <a:gd name="connsiteY3" fmla="*/ 12700 h 3222244"/>
              <a:gd name="connsiteX4" fmla="*/ 10268814 w 10268814"/>
              <a:gd name="connsiteY4" fmla="*/ 3222244 h 3222244"/>
              <a:gd name="connsiteX5" fmla="*/ 3845781 w 10268814"/>
              <a:gd name="connsiteY5" fmla="*/ 3222244 h 3222244"/>
              <a:gd name="connsiteX6" fmla="*/ 3257003 w 10268814"/>
              <a:gd name="connsiteY6" fmla="*/ 3222244 h 3222244"/>
              <a:gd name="connsiteX7" fmla="*/ 12692 w 10268814"/>
              <a:gd name="connsiteY7" fmla="*/ 3222244 h 3222244"/>
              <a:gd name="connsiteX8" fmla="*/ 0 w 10268814"/>
              <a:gd name="connsiteY8" fmla="*/ 0 h 3222244"/>
              <a:gd name="connsiteX0" fmla="*/ 23317 w 10292131"/>
              <a:gd name="connsiteY0" fmla="*/ 0 h 3234322"/>
              <a:gd name="connsiteX1" fmla="*/ 3280320 w 10292131"/>
              <a:gd name="connsiteY1" fmla="*/ 12700 h 3234322"/>
              <a:gd name="connsiteX2" fmla="*/ 5710606 w 10292131"/>
              <a:gd name="connsiteY2" fmla="*/ 12700 h 3234322"/>
              <a:gd name="connsiteX3" fmla="*/ 10292131 w 10292131"/>
              <a:gd name="connsiteY3" fmla="*/ 12700 h 3234322"/>
              <a:gd name="connsiteX4" fmla="*/ 10292131 w 10292131"/>
              <a:gd name="connsiteY4" fmla="*/ 3222244 h 3234322"/>
              <a:gd name="connsiteX5" fmla="*/ 3869098 w 10292131"/>
              <a:gd name="connsiteY5" fmla="*/ 3222244 h 3234322"/>
              <a:gd name="connsiteX6" fmla="*/ 3280320 w 10292131"/>
              <a:gd name="connsiteY6" fmla="*/ 3222244 h 3234322"/>
              <a:gd name="connsiteX7" fmla="*/ 5488 w 10292131"/>
              <a:gd name="connsiteY7" fmla="*/ 3234322 h 3234322"/>
              <a:gd name="connsiteX8" fmla="*/ 23317 w 10292131"/>
              <a:gd name="connsiteY8" fmla="*/ 0 h 3234322"/>
              <a:gd name="connsiteX0" fmla="*/ 0 w 10314595"/>
              <a:gd name="connsiteY0" fmla="*/ 0 h 3222244"/>
              <a:gd name="connsiteX1" fmla="*/ 3302784 w 10314595"/>
              <a:gd name="connsiteY1" fmla="*/ 622 h 3222244"/>
              <a:gd name="connsiteX2" fmla="*/ 5733070 w 10314595"/>
              <a:gd name="connsiteY2" fmla="*/ 622 h 3222244"/>
              <a:gd name="connsiteX3" fmla="*/ 10314595 w 10314595"/>
              <a:gd name="connsiteY3" fmla="*/ 622 h 3222244"/>
              <a:gd name="connsiteX4" fmla="*/ 10314595 w 10314595"/>
              <a:gd name="connsiteY4" fmla="*/ 3210166 h 3222244"/>
              <a:gd name="connsiteX5" fmla="*/ 3891562 w 10314595"/>
              <a:gd name="connsiteY5" fmla="*/ 3210166 h 3222244"/>
              <a:gd name="connsiteX6" fmla="*/ 3302784 w 10314595"/>
              <a:gd name="connsiteY6" fmla="*/ 3210166 h 3222244"/>
              <a:gd name="connsiteX7" fmla="*/ 27952 w 10314595"/>
              <a:gd name="connsiteY7" fmla="*/ 3222244 h 3222244"/>
              <a:gd name="connsiteX8" fmla="*/ 0 w 10314595"/>
              <a:gd name="connsiteY8" fmla="*/ 0 h 3222244"/>
              <a:gd name="connsiteX0" fmla="*/ 0 w 10314595"/>
              <a:gd name="connsiteY0" fmla="*/ 0 h 3222244"/>
              <a:gd name="connsiteX1" fmla="*/ 3302784 w 10314595"/>
              <a:gd name="connsiteY1" fmla="*/ 622 h 3222244"/>
              <a:gd name="connsiteX2" fmla="*/ 5733070 w 10314595"/>
              <a:gd name="connsiteY2" fmla="*/ 622 h 3222244"/>
              <a:gd name="connsiteX3" fmla="*/ 10314595 w 10314595"/>
              <a:gd name="connsiteY3" fmla="*/ 622 h 3222244"/>
              <a:gd name="connsiteX4" fmla="*/ 10314595 w 10314595"/>
              <a:gd name="connsiteY4" fmla="*/ 3210166 h 3222244"/>
              <a:gd name="connsiteX5" fmla="*/ 3891562 w 10314595"/>
              <a:gd name="connsiteY5" fmla="*/ 3210166 h 3222244"/>
              <a:gd name="connsiteX6" fmla="*/ 3302784 w 10314595"/>
              <a:gd name="connsiteY6" fmla="*/ 3210166 h 3222244"/>
              <a:gd name="connsiteX7" fmla="*/ 12692 w 10314595"/>
              <a:gd name="connsiteY7" fmla="*/ 3222244 h 3222244"/>
              <a:gd name="connsiteX8" fmla="*/ 0 w 10314595"/>
              <a:gd name="connsiteY8" fmla="*/ 0 h 32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14595" h="3222244">
                <a:moveTo>
                  <a:pt x="0" y="0"/>
                </a:moveTo>
                <a:lnTo>
                  <a:pt x="3302784" y="622"/>
                </a:lnTo>
                <a:lnTo>
                  <a:pt x="5733070" y="622"/>
                </a:lnTo>
                <a:lnTo>
                  <a:pt x="10314595" y="622"/>
                </a:lnTo>
                <a:lnTo>
                  <a:pt x="10314595" y="3210166"/>
                </a:lnTo>
                <a:lnTo>
                  <a:pt x="3891562" y="3210166"/>
                </a:lnTo>
                <a:lnTo>
                  <a:pt x="3302784" y="3210166"/>
                </a:lnTo>
                <a:lnTo>
                  <a:pt x="12692" y="3222244"/>
                </a:lnTo>
                <a:cubicBezTo>
                  <a:pt x="-8472" y="1999996"/>
                  <a:pt x="8464" y="1234948"/>
                  <a:pt x="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anchor="ctr" anchorCtr="0">
            <a:noAutofit/>
          </a:bodyPr>
          <a:lstStyle>
            <a:lvl1pPr marL="342815" indent="-342815" algn="ctr">
              <a:buClr>
                <a:schemeClr val="bg1"/>
              </a:buClr>
              <a:buFont typeface="Helvetica" panose="020B0604020202020204" pitchFamily="34" charset="0"/>
              <a:buChar char="​"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" name="Picture Placeholder 32"/>
          <p:cNvSpPr txBox="1">
            <a:spLocks/>
          </p:cNvSpPr>
          <p:nvPr userDrawn="1"/>
        </p:nvSpPr>
        <p:spPr>
          <a:xfrm>
            <a:off x="5834570" y="6475629"/>
            <a:ext cx="3575050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3" name="Picture Placeholder 31"/>
          <p:cNvSpPr txBox="1">
            <a:spLocks/>
          </p:cNvSpPr>
          <p:nvPr userDrawn="1"/>
        </p:nvSpPr>
        <p:spPr>
          <a:xfrm>
            <a:off x="-107950" y="6475629"/>
            <a:ext cx="6155870" cy="676656"/>
          </a:xfrm>
          <a:custGeom>
            <a:avLst/>
            <a:gdLst>
              <a:gd name="connsiteX0" fmla="*/ 0 w 6155870"/>
              <a:gd name="connsiteY0" fmla="*/ 0 h 676656"/>
              <a:gd name="connsiteX1" fmla="*/ 2070080 w 6155870"/>
              <a:gd name="connsiteY1" fmla="*/ 0 h 676656"/>
              <a:gd name="connsiteX2" fmla="*/ 2867025 w 6155870"/>
              <a:gd name="connsiteY2" fmla="*/ 0 h 676656"/>
              <a:gd name="connsiteX3" fmla="*/ 6155870 w 6155870"/>
              <a:gd name="connsiteY3" fmla="*/ 0 h 676656"/>
              <a:gd name="connsiteX4" fmla="*/ 5767632 w 6155870"/>
              <a:gd name="connsiteY4" fmla="*/ 676656 h 676656"/>
              <a:gd name="connsiteX5" fmla="*/ 2867025 w 6155870"/>
              <a:gd name="connsiteY5" fmla="*/ 676656 h 676656"/>
              <a:gd name="connsiteX6" fmla="*/ 1681842 w 6155870"/>
              <a:gd name="connsiteY6" fmla="*/ 676656 h 676656"/>
              <a:gd name="connsiteX7" fmla="*/ 0 w 615587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5870" h="676656">
                <a:moveTo>
                  <a:pt x="0" y="0"/>
                </a:moveTo>
                <a:lnTo>
                  <a:pt x="2070080" y="0"/>
                </a:lnTo>
                <a:lnTo>
                  <a:pt x="2867025" y="0"/>
                </a:lnTo>
                <a:lnTo>
                  <a:pt x="6155870" y="0"/>
                </a:lnTo>
                <a:lnTo>
                  <a:pt x="5767632" y="676656"/>
                </a:lnTo>
                <a:lnTo>
                  <a:pt x="2867025" y="676656"/>
                </a:lnTo>
                <a:lnTo>
                  <a:pt x="1681842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 vert="horz" wrap="square" lIns="0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endParaRPr lang="en-US" dirty="0"/>
          </a:p>
        </p:txBody>
      </p:sp>
      <p:pic>
        <p:nvPicPr>
          <p:cNvPr id="44" name="Picture 2" descr="M:\Creative Services\PRESENTATIONS\14PPT Template Redesign\NBA Template_Comps\images\blueba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28" y="4969388"/>
            <a:ext cx="12407900" cy="1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5406" y="4969387"/>
            <a:ext cx="7379208" cy="1392937"/>
          </a:xfrm>
          <a:prstGeom prst="rect">
            <a:avLst/>
          </a:prstGeom>
        </p:spPr>
        <p:txBody>
          <a:bodyPr lIns="0" tIns="0" rIns="274248" bIns="0" anchor="ctr" anchorCtr="0">
            <a:noAutofit/>
          </a:bodyPr>
          <a:lstStyle>
            <a:lvl1pPr marL="457081" indent="-457081" algn="r">
              <a:buFont typeface="Helvetica" panose="020B0604020202020204" pitchFamily="34" charset="0"/>
              <a:buChar char="​"/>
              <a:defRPr lang="en-US" sz="3200" b="1" kern="12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081" indent="0" algn="r">
              <a:buFontTx/>
              <a:buNone/>
              <a:defRPr lang="en-US" sz="2000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Title,</a:t>
            </a:r>
          </a:p>
          <a:p>
            <a:pPr lvl="1"/>
            <a:r>
              <a:rPr lang="en-US" dirty="0"/>
              <a:t>Department Name</a:t>
            </a:r>
          </a:p>
        </p:txBody>
      </p:sp>
      <p:sp>
        <p:nvSpPr>
          <p:cNvPr id="46" name="Slide Number Placeholder 1"/>
          <p:cNvSpPr>
            <a:spLocks noGrp="1"/>
          </p:cNvSpPr>
          <p:nvPr>
            <p:ph type="sldNum" sz="quarter" idx="30"/>
          </p:nvPr>
        </p:nvSpPr>
        <p:spPr>
          <a:xfrm>
            <a:off x="9344026" y="6492876"/>
            <a:ext cx="2843211" cy="365125"/>
          </a:xfrm>
        </p:spPr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137160"/>
            <a:ext cx="637283" cy="144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5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486400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5619200" y="1645920"/>
            <a:ext cx="6218124" cy="5127610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246743" y="1872343"/>
            <a:ext cx="11713028" cy="4513943"/>
          </a:xfrm>
          <a:prstGeom prst="rect">
            <a:avLst/>
          </a:prstGeom>
        </p:spPr>
        <p:txBody>
          <a:bodyPr lIns="0" rIns="0" b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1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246888" y="2057400"/>
            <a:ext cx="11713464" cy="4114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14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47274" cy="199644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8" name="Table Placeholder 2"/>
          <p:cNvSpPr>
            <a:spLocks noGrp="1"/>
          </p:cNvSpPr>
          <p:nvPr>
            <p:ph type="tbl" sz="quarter" idx="15" hasCustomPrompt="1"/>
          </p:nvPr>
        </p:nvSpPr>
        <p:spPr>
          <a:xfrm>
            <a:off x="228600" y="4011929"/>
            <a:ext cx="11760200" cy="2331720"/>
          </a:xfrm>
          <a:prstGeom prst="rect">
            <a:avLst/>
          </a:prstGeom>
          <a:solidFill>
            <a:schemeClr val="bg1">
              <a:alpha val="33000"/>
            </a:schemeClr>
          </a:solidFill>
        </p:spPr>
        <p:txBody>
          <a:bodyPr numCol="7" anchor="ctr" anchorCtr="0"/>
          <a:lstStyle>
            <a:lvl1pPr marL="0" indent="0" algn="ctr">
              <a:buNone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5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8" name="Table Placeholder 3"/>
          <p:cNvSpPr>
            <a:spLocks noGrp="1"/>
          </p:cNvSpPr>
          <p:nvPr>
            <p:ph type="tbl" sz="quarter" idx="17"/>
          </p:nvPr>
        </p:nvSpPr>
        <p:spPr>
          <a:xfrm>
            <a:off x="241300" y="2062163"/>
            <a:ext cx="11713464" cy="4222096"/>
          </a:xfrm>
          <a:solidFill>
            <a:schemeClr val="bg1">
              <a:alpha val="40000"/>
            </a:schemeClr>
          </a:solidFill>
        </p:spPr>
        <p:txBody>
          <a:bodyPr vert="horz" lIns="45720" tIns="45720" rIns="45720" bIns="45720" numCol="4" rtlCol="0" anchor="ctr" anchorCtr="1">
            <a:noAutofit/>
          </a:bodyPr>
          <a:lstStyle>
            <a:lvl1pPr>
              <a:defRPr kumimoji="0" lang="en-US" sz="2000" b="0" i="0" u="none" strike="noStrike" cap="none" spc="0" normalizeH="0" baseline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algn="ctr" fontAlgn="auto">
              <a:lnSpc>
                <a:spcPct val="100000"/>
              </a:lnSpc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</a:pPr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7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 hidden="1"/>
          <p:cNvGrpSpPr/>
          <p:nvPr userDrawn="1"/>
        </p:nvGrpSpPr>
        <p:grpSpPr>
          <a:xfrm rot="7080000">
            <a:off x="7128282" y="-1279423"/>
            <a:ext cx="242207" cy="10406743"/>
            <a:chOff x="5974897" y="-2191657"/>
            <a:chExt cx="242207" cy="10406743"/>
          </a:xfrm>
        </p:grpSpPr>
        <p:cxnSp>
          <p:nvCxnSpPr>
            <p:cNvPr id="4" name="Straight Connector 3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 hidden="1"/>
          <p:cNvGrpSpPr/>
          <p:nvPr userDrawn="1"/>
        </p:nvGrpSpPr>
        <p:grpSpPr>
          <a:xfrm>
            <a:off x="7491789" y="-2191657"/>
            <a:ext cx="242207" cy="10406743"/>
            <a:chOff x="5974897" y="-2191657"/>
            <a:chExt cx="242207" cy="1040674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 hidden="1"/>
          <p:cNvGrpSpPr/>
          <p:nvPr userDrawn="1"/>
        </p:nvGrpSpPr>
        <p:grpSpPr>
          <a:xfrm rot="12600000" flipH="1">
            <a:off x="6768600" y="-3603524"/>
            <a:ext cx="242207" cy="10406743"/>
            <a:chOff x="5974897" y="-2191657"/>
            <a:chExt cx="242207" cy="10406743"/>
          </a:xfrm>
        </p:grpSpPr>
        <p:cxnSp>
          <p:nvCxnSpPr>
            <p:cNvPr id="22" name="Straight Connector 21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54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77358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77358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77358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8954140" y="-106442"/>
            <a:ext cx="3280723" cy="7091442"/>
          </a:xfrm>
          <a:custGeom>
            <a:avLst/>
            <a:gdLst>
              <a:gd name="connsiteX0" fmla="*/ 6083300 w 6083300"/>
              <a:gd name="connsiteY0" fmla="*/ 0 h 5018891"/>
              <a:gd name="connsiteX1" fmla="*/ 6083300 w 6083300"/>
              <a:gd name="connsiteY1" fmla="*/ 813667 h 5018891"/>
              <a:gd name="connsiteX2" fmla="*/ 6083300 w 6083300"/>
              <a:gd name="connsiteY2" fmla="*/ 866256 h 5018891"/>
              <a:gd name="connsiteX3" fmla="*/ 6083300 w 6083300"/>
              <a:gd name="connsiteY3" fmla="*/ 1513691 h 5018891"/>
              <a:gd name="connsiteX4" fmla="*/ 6083300 w 6083300"/>
              <a:gd name="connsiteY4" fmla="*/ 1679923 h 5018891"/>
              <a:gd name="connsiteX5" fmla="*/ 6083300 w 6083300"/>
              <a:gd name="connsiteY5" fmla="*/ 3253591 h 5018891"/>
              <a:gd name="connsiteX6" fmla="*/ 6083300 w 6083300"/>
              <a:gd name="connsiteY6" fmla="*/ 3278991 h 5018891"/>
              <a:gd name="connsiteX7" fmla="*/ 6083300 w 6083300"/>
              <a:gd name="connsiteY7" fmla="*/ 5018891 h 5018891"/>
              <a:gd name="connsiteX8" fmla="*/ 0 w 6083300"/>
              <a:gd name="connsiteY8" fmla="*/ 5018891 h 5018891"/>
              <a:gd name="connsiteX9" fmla="*/ 0 w 6083300"/>
              <a:gd name="connsiteY9" fmla="*/ 3253591 h 5018891"/>
              <a:gd name="connsiteX10" fmla="*/ 2540 w 6083300"/>
              <a:gd name="connsiteY10" fmla="*/ 3253591 h 5018891"/>
              <a:gd name="connsiteX11" fmla="*/ 2540 w 6083300"/>
              <a:gd name="connsiteY11" fmla="*/ 3211968 h 5018891"/>
              <a:gd name="connsiteX0" fmla="*/ 6003787 w 6083300"/>
              <a:gd name="connsiteY0" fmla="*/ 0 h 7086230"/>
              <a:gd name="connsiteX1" fmla="*/ 6083300 w 6083300"/>
              <a:gd name="connsiteY1" fmla="*/ 2881006 h 7086230"/>
              <a:gd name="connsiteX2" fmla="*/ 6083300 w 6083300"/>
              <a:gd name="connsiteY2" fmla="*/ 2933595 h 7086230"/>
              <a:gd name="connsiteX3" fmla="*/ 6083300 w 6083300"/>
              <a:gd name="connsiteY3" fmla="*/ 3581030 h 7086230"/>
              <a:gd name="connsiteX4" fmla="*/ 6083300 w 6083300"/>
              <a:gd name="connsiteY4" fmla="*/ 3747262 h 7086230"/>
              <a:gd name="connsiteX5" fmla="*/ 6083300 w 6083300"/>
              <a:gd name="connsiteY5" fmla="*/ 5320930 h 7086230"/>
              <a:gd name="connsiteX6" fmla="*/ 6083300 w 6083300"/>
              <a:gd name="connsiteY6" fmla="*/ 5346330 h 7086230"/>
              <a:gd name="connsiteX7" fmla="*/ 6083300 w 6083300"/>
              <a:gd name="connsiteY7" fmla="*/ 7086230 h 7086230"/>
              <a:gd name="connsiteX8" fmla="*/ 0 w 6083300"/>
              <a:gd name="connsiteY8" fmla="*/ 7086230 h 7086230"/>
              <a:gd name="connsiteX9" fmla="*/ 0 w 6083300"/>
              <a:gd name="connsiteY9" fmla="*/ 5320930 h 7086230"/>
              <a:gd name="connsiteX10" fmla="*/ 2540 w 6083300"/>
              <a:gd name="connsiteY10" fmla="*/ 5320930 h 7086230"/>
              <a:gd name="connsiteX11" fmla="*/ 2540 w 6083300"/>
              <a:gd name="connsiteY11" fmla="*/ 5279307 h 7086230"/>
              <a:gd name="connsiteX12" fmla="*/ 6003787 w 6083300"/>
              <a:gd name="connsiteY12" fmla="*/ 0 h 7086230"/>
              <a:gd name="connsiteX0" fmla="*/ 6110665 w 6110665"/>
              <a:gd name="connsiteY0" fmla="*/ 0 h 7145607"/>
              <a:gd name="connsiteX1" fmla="*/ 6083300 w 6110665"/>
              <a:gd name="connsiteY1" fmla="*/ 2940383 h 7145607"/>
              <a:gd name="connsiteX2" fmla="*/ 6083300 w 6110665"/>
              <a:gd name="connsiteY2" fmla="*/ 2992972 h 7145607"/>
              <a:gd name="connsiteX3" fmla="*/ 6083300 w 6110665"/>
              <a:gd name="connsiteY3" fmla="*/ 3640407 h 7145607"/>
              <a:gd name="connsiteX4" fmla="*/ 6083300 w 6110665"/>
              <a:gd name="connsiteY4" fmla="*/ 3806639 h 7145607"/>
              <a:gd name="connsiteX5" fmla="*/ 6083300 w 6110665"/>
              <a:gd name="connsiteY5" fmla="*/ 5380307 h 7145607"/>
              <a:gd name="connsiteX6" fmla="*/ 6083300 w 6110665"/>
              <a:gd name="connsiteY6" fmla="*/ 5405707 h 7145607"/>
              <a:gd name="connsiteX7" fmla="*/ 6083300 w 6110665"/>
              <a:gd name="connsiteY7" fmla="*/ 7145607 h 7145607"/>
              <a:gd name="connsiteX8" fmla="*/ 0 w 6110665"/>
              <a:gd name="connsiteY8" fmla="*/ 7145607 h 7145607"/>
              <a:gd name="connsiteX9" fmla="*/ 0 w 6110665"/>
              <a:gd name="connsiteY9" fmla="*/ 5380307 h 7145607"/>
              <a:gd name="connsiteX10" fmla="*/ 2540 w 6110665"/>
              <a:gd name="connsiteY10" fmla="*/ 5380307 h 7145607"/>
              <a:gd name="connsiteX11" fmla="*/ 2540 w 6110665"/>
              <a:gd name="connsiteY11" fmla="*/ 5338684 h 7145607"/>
              <a:gd name="connsiteX12" fmla="*/ 6110665 w 6110665"/>
              <a:gd name="connsiteY12" fmla="*/ 0 h 7145607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0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3360717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229992 h 7375599"/>
              <a:gd name="connsiteX1" fmla="*/ 6083300 w 6114363"/>
              <a:gd name="connsiteY1" fmla="*/ 3170375 h 7375599"/>
              <a:gd name="connsiteX2" fmla="*/ 6083300 w 6114363"/>
              <a:gd name="connsiteY2" fmla="*/ 3222964 h 7375599"/>
              <a:gd name="connsiteX3" fmla="*/ 6083300 w 6114363"/>
              <a:gd name="connsiteY3" fmla="*/ 3870399 h 7375599"/>
              <a:gd name="connsiteX4" fmla="*/ 6083300 w 6114363"/>
              <a:gd name="connsiteY4" fmla="*/ 4036631 h 7375599"/>
              <a:gd name="connsiteX5" fmla="*/ 6083300 w 6114363"/>
              <a:gd name="connsiteY5" fmla="*/ 5610299 h 7375599"/>
              <a:gd name="connsiteX6" fmla="*/ 6083300 w 6114363"/>
              <a:gd name="connsiteY6" fmla="*/ 5635699 h 7375599"/>
              <a:gd name="connsiteX7" fmla="*/ 6083300 w 6114363"/>
              <a:gd name="connsiteY7" fmla="*/ 7375599 h 7375599"/>
              <a:gd name="connsiteX8" fmla="*/ 2802577 w 6114363"/>
              <a:gd name="connsiteY8" fmla="*/ 7351849 h 7375599"/>
              <a:gd name="connsiteX9" fmla="*/ 0 w 6114363"/>
              <a:gd name="connsiteY9" fmla="*/ 5610299 h 7375599"/>
              <a:gd name="connsiteX10" fmla="*/ 2540 w 6114363"/>
              <a:gd name="connsiteY10" fmla="*/ 5610299 h 7375599"/>
              <a:gd name="connsiteX11" fmla="*/ 3802644 w 6114363"/>
              <a:gd name="connsiteY11" fmla="*/ 319783 h 7375599"/>
              <a:gd name="connsiteX12" fmla="*/ 6110665 w 6114363"/>
              <a:gd name="connsiteY12" fmla="*/ 229992 h 7375599"/>
              <a:gd name="connsiteX0" fmla="*/ 6110665 w 6114363"/>
              <a:gd name="connsiteY0" fmla="*/ 115 h 7145722"/>
              <a:gd name="connsiteX1" fmla="*/ 6083300 w 6114363"/>
              <a:gd name="connsiteY1" fmla="*/ 2940498 h 7145722"/>
              <a:gd name="connsiteX2" fmla="*/ 6083300 w 6114363"/>
              <a:gd name="connsiteY2" fmla="*/ 2993087 h 7145722"/>
              <a:gd name="connsiteX3" fmla="*/ 6083300 w 6114363"/>
              <a:gd name="connsiteY3" fmla="*/ 3640522 h 7145722"/>
              <a:gd name="connsiteX4" fmla="*/ 6083300 w 6114363"/>
              <a:gd name="connsiteY4" fmla="*/ 3806754 h 7145722"/>
              <a:gd name="connsiteX5" fmla="*/ 6083300 w 6114363"/>
              <a:gd name="connsiteY5" fmla="*/ 5380422 h 7145722"/>
              <a:gd name="connsiteX6" fmla="*/ 6083300 w 6114363"/>
              <a:gd name="connsiteY6" fmla="*/ 5405822 h 7145722"/>
              <a:gd name="connsiteX7" fmla="*/ 6083300 w 6114363"/>
              <a:gd name="connsiteY7" fmla="*/ 7145722 h 7145722"/>
              <a:gd name="connsiteX8" fmla="*/ 2802577 w 6114363"/>
              <a:gd name="connsiteY8" fmla="*/ 7121972 h 7145722"/>
              <a:gd name="connsiteX9" fmla="*/ 0 w 6114363"/>
              <a:gd name="connsiteY9" fmla="*/ 5380422 h 7145722"/>
              <a:gd name="connsiteX10" fmla="*/ 2540 w 6114363"/>
              <a:gd name="connsiteY10" fmla="*/ 5380422 h 7145722"/>
              <a:gd name="connsiteX11" fmla="*/ 3802644 w 6114363"/>
              <a:gd name="connsiteY11" fmla="*/ 89906 h 7145722"/>
              <a:gd name="connsiteX12" fmla="*/ 6110665 w 6114363"/>
              <a:gd name="connsiteY12" fmla="*/ 115 h 7145722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2540 w 6114363"/>
              <a:gd name="connsiteY10" fmla="*/ 5385084 h 7150384"/>
              <a:gd name="connsiteX11" fmla="*/ 3802644 w 6114363"/>
              <a:gd name="connsiteY11" fmla="*/ 94568 h 7150384"/>
              <a:gd name="connsiteX12" fmla="*/ 6110665 w 6114363"/>
              <a:gd name="connsiteY12" fmla="*/ 4777 h 7150384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3802644 w 6114363"/>
              <a:gd name="connsiteY10" fmla="*/ 94568 h 7150384"/>
              <a:gd name="connsiteX11" fmla="*/ 6110665 w 6114363"/>
              <a:gd name="connsiteY11" fmla="*/ 4777 h 7150384"/>
              <a:gd name="connsiteX0" fmla="*/ 3308088 w 3311786"/>
              <a:gd name="connsiteY0" fmla="*/ 4777 h 7150384"/>
              <a:gd name="connsiteX1" fmla="*/ 3280723 w 3311786"/>
              <a:gd name="connsiteY1" fmla="*/ 2945160 h 7150384"/>
              <a:gd name="connsiteX2" fmla="*/ 3280723 w 3311786"/>
              <a:gd name="connsiteY2" fmla="*/ 2997749 h 7150384"/>
              <a:gd name="connsiteX3" fmla="*/ 3280723 w 3311786"/>
              <a:gd name="connsiteY3" fmla="*/ 3645184 h 7150384"/>
              <a:gd name="connsiteX4" fmla="*/ 3280723 w 3311786"/>
              <a:gd name="connsiteY4" fmla="*/ 3811416 h 7150384"/>
              <a:gd name="connsiteX5" fmla="*/ 3280723 w 3311786"/>
              <a:gd name="connsiteY5" fmla="*/ 5385084 h 7150384"/>
              <a:gd name="connsiteX6" fmla="*/ 3280723 w 3311786"/>
              <a:gd name="connsiteY6" fmla="*/ 5410484 h 7150384"/>
              <a:gd name="connsiteX7" fmla="*/ 3280723 w 3311786"/>
              <a:gd name="connsiteY7" fmla="*/ 7150384 h 7150384"/>
              <a:gd name="connsiteX8" fmla="*/ 0 w 3311786"/>
              <a:gd name="connsiteY8" fmla="*/ 7126634 h 7150384"/>
              <a:gd name="connsiteX9" fmla="*/ 1000067 w 3311786"/>
              <a:gd name="connsiteY9" fmla="*/ 94568 h 7150384"/>
              <a:gd name="connsiteX10" fmla="*/ 3308088 w 3311786"/>
              <a:gd name="connsiteY10" fmla="*/ 4777 h 7150384"/>
              <a:gd name="connsiteX0" fmla="*/ 3308088 w 3311786"/>
              <a:gd name="connsiteY0" fmla="*/ 5978 h 7151585"/>
              <a:gd name="connsiteX1" fmla="*/ 3280723 w 3311786"/>
              <a:gd name="connsiteY1" fmla="*/ 2946361 h 7151585"/>
              <a:gd name="connsiteX2" fmla="*/ 3280723 w 3311786"/>
              <a:gd name="connsiteY2" fmla="*/ 2998950 h 7151585"/>
              <a:gd name="connsiteX3" fmla="*/ 3280723 w 3311786"/>
              <a:gd name="connsiteY3" fmla="*/ 3646385 h 7151585"/>
              <a:gd name="connsiteX4" fmla="*/ 3280723 w 3311786"/>
              <a:gd name="connsiteY4" fmla="*/ 3812617 h 7151585"/>
              <a:gd name="connsiteX5" fmla="*/ 3280723 w 3311786"/>
              <a:gd name="connsiteY5" fmla="*/ 5386285 h 7151585"/>
              <a:gd name="connsiteX6" fmla="*/ 3280723 w 3311786"/>
              <a:gd name="connsiteY6" fmla="*/ 5411685 h 7151585"/>
              <a:gd name="connsiteX7" fmla="*/ 3280723 w 3311786"/>
              <a:gd name="connsiteY7" fmla="*/ 7151585 h 7151585"/>
              <a:gd name="connsiteX8" fmla="*/ 0 w 3311786"/>
              <a:gd name="connsiteY8" fmla="*/ 7127835 h 7151585"/>
              <a:gd name="connsiteX9" fmla="*/ 964441 w 3311786"/>
              <a:gd name="connsiteY9" fmla="*/ 60143 h 7151585"/>
              <a:gd name="connsiteX10" fmla="*/ 3308088 w 3311786"/>
              <a:gd name="connsiteY10" fmla="*/ 5978 h 7151585"/>
              <a:gd name="connsiteX0" fmla="*/ 3319963 w 3322876"/>
              <a:gd name="connsiteY0" fmla="*/ 183342 h 7091442"/>
              <a:gd name="connsiteX1" fmla="*/ 3280723 w 3322876"/>
              <a:gd name="connsiteY1" fmla="*/ 2886218 h 7091442"/>
              <a:gd name="connsiteX2" fmla="*/ 3280723 w 3322876"/>
              <a:gd name="connsiteY2" fmla="*/ 2938807 h 7091442"/>
              <a:gd name="connsiteX3" fmla="*/ 3280723 w 3322876"/>
              <a:gd name="connsiteY3" fmla="*/ 3586242 h 7091442"/>
              <a:gd name="connsiteX4" fmla="*/ 3280723 w 3322876"/>
              <a:gd name="connsiteY4" fmla="*/ 3752474 h 7091442"/>
              <a:gd name="connsiteX5" fmla="*/ 3280723 w 3322876"/>
              <a:gd name="connsiteY5" fmla="*/ 5326142 h 7091442"/>
              <a:gd name="connsiteX6" fmla="*/ 3280723 w 3322876"/>
              <a:gd name="connsiteY6" fmla="*/ 5351542 h 7091442"/>
              <a:gd name="connsiteX7" fmla="*/ 3280723 w 3322876"/>
              <a:gd name="connsiteY7" fmla="*/ 7091442 h 7091442"/>
              <a:gd name="connsiteX8" fmla="*/ 0 w 3322876"/>
              <a:gd name="connsiteY8" fmla="*/ 7067692 h 7091442"/>
              <a:gd name="connsiteX9" fmla="*/ 964441 w 3322876"/>
              <a:gd name="connsiteY9" fmla="*/ 0 h 7091442"/>
              <a:gd name="connsiteX10" fmla="*/ 3319963 w 3322876"/>
              <a:gd name="connsiteY10" fmla="*/ 183342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2938807 h 7091442"/>
              <a:gd name="connsiteX3" fmla="*/ 3280723 w 3285978"/>
              <a:gd name="connsiteY3" fmla="*/ 3586242 h 7091442"/>
              <a:gd name="connsiteX4" fmla="*/ 3280723 w 3285978"/>
              <a:gd name="connsiteY4" fmla="*/ 3752474 h 7091442"/>
              <a:gd name="connsiteX5" fmla="*/ 3280723 w 3285978"/>
              <a:gd name="connsiteY5" fmla="*/ 5326142 h 7091442"/>
              <a:gd name="connsiteX6" fmla="*/ 3280723 w 3285978"/>
              <a:gd name="connsiteY6" fmla="*/ 5351542 h 7091442"/>
              <a:gd name="connsiteX7" fmla="*/ 3280723 w 3285978"/>
              <a:gd name="connsiteY7" fmla="*/ 7091442 h 7091442"/>
              <a:gd name="connsiteX8" fmla="*/ 0 w 3285978"/>
              <a:gd name="connsiteY8" fmla="*/ 7067692 h 7091442"/>
              <a:gd name="connsiteX9" fmla="*/ 964441 w 3285978"/>
              <a:gd name="connsiteY9" fmla="*/ 0 h 7091442"/>
              <a:gd name="connsiteX10" fmla="*/ 3272462 w 3285978"/>
              <a:gd name="connsiteY10" fmla="*/ 17087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3586242 h 7091442"/>
              <a:gd name="connsiteX3" fmla="*/ 3280723 w 3285978"/>
              <a:gd name="connsiteY3" fmla="*/ 3752474 h 7091442"/>
              <a:gd name="connsiteX4" fmla="*/ 3280723 w 3285978"/>
              <a:gd name="connsiteY4" fmla="*/ 5326142 h 7091442"/>
              <a:gd name="connsiteX5" fmla="*/ 3280723 w 3285978"/>
              <a:gd name="connsiteY5" fmla="*/ 5351542 h 7091442"/>
              <a:gd name="connsiteX6" fmla="*/ 3280723 w 3285978"/>
              <a:gd name="connsiteY6" fmla="*/ 7091442 h 7091442"/>
              <a:gd name="connsiteX7" fmla="*/ 0 w 3285978"/>
              <a:gd name="connsiteY7" fmla="*/ 7067692 h 7091442"/>
              <a:gd name="connsiteX8" fmla="*/ 964441 w 3285978"/>
              <a:gd name="connsiteY8" fmla="*/ 0 h 7091442"/>
              <a:gd name="connsiteX9" fmla="*/ 3272462 w 3285978"/>
              <a:gd name="connsiteY9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586242 h 7091442"/>
              <a:gd name="connsiteX2" fmla="*/ 3280723 w 3445894"/>
              <a:gd name="connsiteY2" fmla="*/ 3752474 h 7091442"/>
              <a:gd name="connsiteX3" fmla="*/ 3280723 w 3445894"/>
              <a:gd name="connsiteY3" fmla="*/ 5326142 h 7091442"/>
              <a:gd name="connsiteX4" fmla="*/ 3280723 w 3445894"/>
              <a:gd name="connsiteY4" fmla="*/ 5351542 h 7091442"/>
              <a:gd name="connsiteX5" fmla="*/ 3280723 w 3445894"/>
              <a:gd name="connsiteY5" fmla="*/ 7091442 h 7091442"/>
              <a:gd name="connsiteX6" fmla="*/ 0 w 3445894"/>
              <a:gd name="connsiteY6" fmla="*/ 7067692 h 7091442"/>
              <a:gd name="connsiteX7" fmla="*/ 964441 w 3445894"/>
              <a:gd name="connsiteY7" fmla="*/ 0 h 7091442"/>
              <a:gd name="connsiteX8" fmla="*/ 3272462 w 3445894"/>
              <a:gd name="connsiteY8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752474 h 7091442"/>
              <a:gd name="connsiteX2" fmla="*/ 3280723 w 3445894"/>
              <a:gd name="connsiteY2" fmla="*/ 5326142 h 7091442"/>
              <a:gd name="connsiteX3" fmla="*/ 3280723 w 3445894"/>
              <a:gd name="connsiteY3" fmla="*/ 5351542 h 7091442"/>
              <a:gd name="connsiteX4" fmla="*/ 3280723 w 3445894"/>
              <a:gd name="connsiteY4" fmla="*/ 7091442 h 7091442"/>
              <a:gd name="connsiteX5" fmla="*/ 0 w 3445894"/>
              <a:gd name="connsiteY5" fmla="*/ 7067692 h 7091442"/>
              <a:gd name="connsiteX6" fmla="*/ 964441 w 3445894"/>
              <a:gd name="connsiteY6" fmla="*/ 0 h 7091442"/>
              <a:gd name="connsiteX7" fmla="*/ 3272462 w 3445894"/>
              <a:gd name="connsiteY7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5351542 h 7091442"/>
              <a:gd name="connsiteX3" fmla="*/ 3280723 w 3445894"/>
              <a:gd name="connsiteY3" fmla="*/ 7091442 h 7091442"/>
              <a:gd name="connsiteX4" fmla="*/ 0 w 3445894"/>
              <a:gd name="connsiteY4" fmla="*/ 7067692 h 7091442"/>
              <a:gd name="connsiteX5" fmla="*/ 964441 w 3445894"/>
              <a:gd name="connsiteY5" fmla="*/ 0 h 7091442"/>
              <a:gd name="connsiteX6" fmla="*/ 3272462 w 3445894"/>
              <a:gd name="connsiteY6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7091442 h 7091442"/>
              <a:gd name="connsiteX3" fmla="*/ 0 w 3445894"/>
              <a:gd name="connsiteY3" fmla="*/ 7067692 h 7091442"/>
              <a:gd name="connsiteX4" fmla="*/ 964441 w 3445894"/>
              <a:gd name="connsiteY4" fmla="*/ 0 h 7091442"/>
              <a:gd name="connsiteX5" fmla="*/ 3272462 w 3445894"/>
              <a:gd name="connsiteY5" fmla="*/ 17087 h 7091442"/>
              <a:gd name="connsiteX0" fmla="*/ 3272462 w 3628952"/>
              <a:gd name="connsiteY0" fmla="*/ 17087 h 7091442"/>
              <a:gd name="connsiteX1" fmla="*/ 3280723 w 3628952"/>
              <a:gd name="connsiteY1" fmla="*/ 7091442 h 7091442"/>
              <a:gd name="connsiteX2" fmla="*/ 0 w 3628952"/>
              <a:gd name="connsiteY2" fmla="*/ 7067692 h 7091442"/>
              <a:gd name="connsiteX3" fmla="*/ 964441 w 3628952"/>
              <a:gd name="connsiteY3" fmla="*/ 0 h 7091442"/>
              <a:gd name="connsiteX4" fmla="*/ 3272462 w 3628952"/>
              <a:gd name="connsiteY4" fmla="*/ 17087 h 7091442"/>
              <a:gd name="connsiteX0" fmla="*/ 3272462 w 3438212"/>
              <a:gd name="connsiteY0" fmla="*/ 17087 h 7091442"/>
              <a:gd name="connsiteX1" fmla="*/ 3280723 w 3438212"/>
              <a:gd name="connsiteY1" fmla="*/ 7091442 h 7091442"/>
              <a:gd name="connsiteX2" fmla="*/ 0 w 3438212"/>
              <a:gd name="connsiteY2" fmla="*/ 7067692 h 7091442"/>
              <a:gd name="connsiteX3" fmla="*/ 964441 w 3438212"/>
              <a:gd name="connsiteY3" fmla="*/ 0 h 7091442"/>
              <a:gd name="connsiteX4" fmla="*/ 3272462 w 3438212"/>
              <a:gd name="connsiteY4" fmla="*/ 17087 h 7091442"/>
              <a:gd name="connsiteX0" fmla="*/ 3272462 w 3280723"/>
              <a:gd name="connsiteY0" fmla="*/ 17087 h 7091442"/>
              <a:gd name="connsiteX1" fmla="*/ 3280723 w 3280723"/>
              <a:gd name="connsiteY1" fmla="*/ 7091442 h 7091442"/>
              <a:gd name="connsiteX2" fmla="*/ 0 w 3280723"/>
              <a:gd name="connsiteY2" fmla="*/ 7067692 h 7091442"/>
              <a:gd name="connsiteX3" fmla="*/ 964441 w 3280723"/>
              <a:gd name="connsiteY3" fmla="*/ 0 h 7091442"/>
              <a:gd name="connsiteX4" fmla="*/ 3272462 w 3280723"/>
              <a:gd name="connsiteY4" fmla="*/ 17087 h 709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0723" h="7091442">
                <a:moveTo>
                  <a:pt x="3272462" y="17087"/>
                </a:moveTo>
                <a:cubicBezTo>
                  <a:pt x="3254748" y="-414"/>
                  <a:pt x="3244242" y="7091998"/>
                  <a:pt x="3280723" y="7091442"/>
                </a:cubicBezTo>
                <a:lnTo>
                  <a:pt x="0" y="7067692"/>
                </a:lnTo>
                <a:lnTo>
                  <a:pt x="964441" y="0"/>
                </a:lnTo>
                <a:cubicBezTo>
                  <a:pt x="936930" y="33749"/>
                  <a:pt x="3264348" y="-16662"/>
                  <a:pt x="3272462" y="170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274320" tIns="1737360" rIns="91440" bIns="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24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1" y="228599"/>
            <a:ext cx="6757113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890009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623685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6048375" y="-106442"/>
            <a:ext cx="6276919" cy="7067692"/>
          </a:xfrm>
          <a:custGeom>
            <a:avLst/>
            <a:gdLst>
              <a:gd name="connsiteX0" fmla="*/ 6083300 w 6083300"/>
              <a:gd name="connsiteY0" fmla="*/ 0 h 5018891"/>
              <a:gd name="connsiteX1" fmla="*/ 6083300 w 6083300"/>
              <a:gd name="connsiteY1" fmla="*/ 813667 h 5018891"/>
              <a:gd name="connsiteX2" fmla="*/ 6083300 w 6083300"/>
              <a:gd name="connsiteY2" fmla="*/ 866256 h 5018891"/>
              <a:gd name="connsiteX3" fmla="*/ 6083300 w 6083300"/>
              <a:gd name="connsiteY3" fmla="*/ 1513691 h 5018891"/>
              <a:gd name="connsiteX4" fmla="*/ 6083300 w 6083300"/>
              <a:gd name="connsiteY4" fmla="*/ 1679923 h 5018891"/>
              <a:gd name="connsiteX5" fmla="*/ 6083300 w 6083300"/>
              <a:gd name="connsiteY5" fmla="*/ 3253591 h 5018891"/>
              <a:gd name="connsiteX6" fmla="*/ 6083300 w 6083300"/>
              <a:gd name="connsiteY6" fmla="*/ 3278991 h 5018891"/>
              <a:gd name="connsiteX7" fmla="*/ 6083300 w 6083300"/>
              <a:gd name="connsiteY7" fmla="*/ 5018891 h 5018891"/>
              <a:gd name="connsiteX8" fmla="*/ 0 w 6083300"/>
              <a:gd name="connsiteY8" fmla="*/ 5018891 h 5018891"/>
              <a:gd name="connsiteX9" fmla="*/ 0 w 6083300"/>
              <a:gd name="connsiteY9" fmla="*/ 3253591 h 5018891"/>
              <a:gd name="connsiteX10" fmla="*/ 2540 w 6083300"/>
              <a:gd name="connsiteY10" fmla="*/ 3253591 h 5018891"/>
              <a:gd name="connsiteX11" fmla="*/ 2540 w 6083300"/>
              <a:gd name="connsiteY11" fmla="*/ 3211968 h 5018891"/>
              <a:gd name="connsiteX0" fmla="*/ 6003787 w 6083300"/>
              <a:gd name="connsiteY0" fmla="*/ 0 h 7086230"/>
              <a:gd name="connsiteX1" fmla="*/ 6083300 w 6083300"/>
              <a:gd name="connsiteY1" fmla="*/ 2881006 h 7086230"/>
              <a:gd name="connsiteX2" fmla="*/ 6083300 w 6083300"/>
              <a:gd name="connsiteY2" fmla="*/ 2933595 h 7086230"/>
              <a:gd name="connsiteX3" fmla="*/ 6083300 w 6083300"/>
              <a:gd name="connsiteY3" fmla="*/ 3581030 h 7086230"/>
              <a:gd name="connsiteX4" fmla="*/ 6083300 w 6083300"/>
              <a:gd name="connsiteY4" fmla="*/ 3747262 h 7086230"/>
              <a:gd name="connsiteX5" fmla="*/ 6083300 w 6083300"/>
              <a:gd name="connsiteY5" fmla="*/ 5320930 h 7086230"/>
              <a:gd name="connsiteX6" fmla="*/ 6083300 w 6083300"/>
              <a:gd name="connsiteY6" fmla="*/ 5346330 h 7086230"/>
              <a:gd name="connsiteX7" fmla="*/ 6083300 w 6083300"/>
              <a:gd name="connsiteY7" fmla="*/ 7086230 h 7086230"/>
              <a:gd name="connsiteX8" fmla="*/ 0 w 6083300"/>
              <a:gd name="connsiteY8" fmla="*/ 7086230 h 7086230"/>
              <a:gd name="connsiteX9" fmla="*/ 0 w 6083300"/>
              <a:gd name="connsiteY9" fmla="*/ 5320930 h 7086230"/>
              <a:gd name="connsiteX10" fmla="*/ 2540 w 6083300"/>
              <a:gd name="connsiteY10" fmla="*/ 5320930 h 7086230"/>
              <a:gd name="connsiteX11" fmla="*/ 2540 w 6083300"/>
              <a:gd name="connsiteY11" fmla="*/ 5279307 h 7086230"/>
              <a:gd name="connsiteX12" fmla="*/ 6003787 w 6083300"/>
              <a:gd name="connsiteY12" fmla="*/ 0 h 7086230"/>
              <a:gd name="connsiteX0" fmla="*/ 6110665 w 6110665"/>
              <a:gd name="connsiteY0" fmla="*/ 0 h 7145607"/>
              <a:gd name="connsiteX1" fmla="*/ 6083300 w 6110665"/>
              <a:gd name="connsiteY1" fmla="*/ 2940383 h 7145607"/>
              <a:gd name="connsiteX2" fmla="*/ 6083300 w 6110665"/>
              <a:gd name="connsiteY2" fmla="*/ 2992972 h 7145607"/>
              <a:gd name="connsiteX3" fmla="*/ 6083300 w 6110665"/>
              <a:gd name="connsiteY3" fmla="*/ 3640407 h 7145607"/>
              <a:gd name="connsiteX4" fmla="*/ 6083300 w 6110665"/>
              <a:gd name="connsiteY4" fmla="*/ 3806639 h 7145607"/>
              <a:gd name="connsiteX5" fmla="*/ 6083300 w 6110665"/>
              <a:gd name="connsiteY5" fmla="*/ 5380307 h 7145607"/>
              <a:gd name="connsiteX6" fmla="*/ 6083300 w 6110665"/>
              <a:gd name="connsiteY6" fmla="*/ 5405707 h 7145607"/>
              <a:gd name="connsiteX7" fmla="*/ 6083300 w 6110665"/>
              <a:gd name="connsiteY7" fmla="*/ 7145607 h 7145607"/>
              <a:gd name="connsiteX8" fmla="*/ 0 w 6110665"/>
              <a:gd name="connsiteY8" fmla="*/ 7145607 h 7145607"/>
              <a:gd name="connsiteX9" fmla="*/ 0 w 6110665"/>
              <a:gd name="connsiteY9" fmla="*/ 5380307 h 7145607"/>
              <a:gd name="connsiteX10" fmla="*/ 2540 w 6110665"/>
              <a:gd name="connsiteY10" fmla="*/ 5380307 h 7145607"/>
              <a:gd name="connsiteX11" fmla="*/ 2540 w 6110665"/>
              <a:gd name="connsiteY11" fmla="*/ 5338684 h 7145607"/>
              <a:gd name="connsiteX12" fmla="*/ 6110665 w 6110665"/>
              <a:gd name="connsiteY12" fmla="*/ 0 h 7145607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0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3360717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229992 h 7375599"/>
              <a:gd name="connsiteX1" fmla="*/ 6083300 w 6114363"/>
              <a:gd name="connsiteY1" fmla="*/ 3170375 h 7375599"/>
              <a:gd name="connsiteX2" fmla="*/ 6083300 w 6114363"/>
              <a:gd name="connsiteY2" fmla="*/ 3222964 h 7375599"/>
              <a:gd name="connsiteX3" fmla="*/ 6083300 w 6114363"/>
              <a:gd name="connsiteY3" fmla="*/ 3870399 h 7375599"/>
              <a:gd name="connsiteX4" fmla="*/ 6083300 w 6114363"/>
              <a:gd name="connsiteY4" fmla="*/ 4036631 h 7375599"/>
              <a:gd name="connsiteX5" fmla="*/ 6083300 w 6114363"/>
              <a:gd name="connsiteY5" fmla="*/ 5610299 h 7375599"/>
              <a:gd name="connsiteX6" fmla="*/ 6083300 w 6114363"/>
              <a:gd name="connsiteY6" fmla="*/ 5635699 h 7375599"/>
              <a:gd name="connsiteX7" fmla="*/ 6083300 w 6114363"/>
              <a:gd name="connsiteY7" fmla="*/ 7375599 h 7375599"/>
              <a:gd name="connsiteX8" fmla="*/ 2802577 w 6114363"/>
              <a:gd name="connsiteY8" fmla="*/ 7351849 h 7375599"/>
              <a:gd name="connsiteX9" fmla="*/ 0 w 6114363"/>
              <a:gd name="connsiteY9" fmla="*/ 5610299 h 7375599"/>
              <a:gd name="connsiteX10" fmla="*/ 2540 w 6114363"/>
              <a:gd name="connsiteY10" fmla="*/ 5610299 h 7375599"/>
              <a:gd name="connsiteX11" fmla="*/ 3802644 w 6114363"/>
              <a:gd name="connsiteY11" fmla="*/ 319783 h 7375599"/>
              <a:gd name="connsiteX12" fmla="*/ 6110665 w 6114363"/>
              <a:gd name="connsiteY12" fmla="*/ 229992 h 7375599"/>
              <a:gd name="connsiteX0" fmla="*/ 6110665 w 6114363"/>
              <a:gd name="connsiteY0" fmla="*/ 115 h 7145722"/>
              <a:gd name="connsiteX1" fmla="*/ 6083300 w 6114363"/>
              <a:gd name="connsiteY1" fmla="*/ 2940498 h 7145722"/>
              <a:gd name="connsiteX2" fmla="*/ 6083300 w 6114363"/>
              <a:gd name="connsiteY2" fmla="*/ 2993087 h 7145722"/>
              <a:gd name="connsiteX3" fmla="*/ 6083300 w 6114363"/>
              <a:gd name="connsiteY3" fmla="*/ 3640522 h 7145722"/>
              <a:gd name="connsiteX4" fmla="*/ 6083300 w 6114363"/>
              <a:gd name="connsiteY4" fmla="*/ 3806754 h 7145722"/>
              <a:gd name="connsiteX5" fmla="*/ 6083300 w 6114363"/>
              <a:gd name="connsiteY5" fmla="*/ 5380422 h 7145722"/>
              <a:gd name="connsiteX6" fmla="*/ 6083300 w 6114363"/>
              <a:gd name="connsiteY6" fmla="*/ 5405822 h 7145722"/>
              <a:gd name="connsiteX7" fmla="*/ 6083300 w 6114363"/>
              <a:gd name="connsiteY7" fmla="*/ 7145722 h 7145722"/>
              <a:gd name="connsiteX8" fmla="*/ 2802577 w 6114363"/>
              <a:gd name="connsiteY8" fmla="*/ 7121972 h 7145722"/>
              <a:gd name="connsiteX9" fmla="*/ 0 w 6114363"/>
              <a:gd name="connsiteY9" fmla="*/ 5380422 h 7145722"/>
              <a:gd name="connsiteX10" fmla="*/ 2540 w 6114363"/>
              <a:gd name="connsiteY10" fmla="*/ 5380422 h 7145722"/>
              <a:gd name="connsiteX11" fmla="*/ 3802644 w 6114363"/>
              <a:gd name="connsiteY11" fmla="*/ 89906 h 7145722"/>
              <a:gd name="connsiteX12" fmla="*/ 6110665 w 6114363"/>
              <a:gd name="connsiteY12" fmla="*/ 115 h 7145722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2540 w 6114363"/>
              <a:gd name="connsiteY10" fmla="*/ 5385084 h 7150384"/>
              <a:gd name="connsiteX11" fmla="*/ 3802644 w 6114363"/>
              <a:gd name="connsiteY11" fmla="*/ 94568 h 7150384"/>
              <a:gd name="connsiteX12" fmla="*/ 6110665 w 6114363"/>
              <a:gd name="connsiteY12" fmla="*/ 4777 h 7150384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3802644 w 6114363"/>
              <a:gd name="connsiteY10" fmla="*/ 94568 h 7150384"/>
              <a:gd name="connsiteX11" fmla="*/ 6110665 w 6114363"/>
              <a:gd name="connsiteY11" fmla="*/ 4777 h 7150384"/>
              <a:gd name="connsiteX0" fmla="*/ 3308088 w 3311786"/>
              <a:gd name="connsiteY0" fmla="*/ 4777 h 7150384"/>
              <a:gd name="connsiteX1" fmla="*/ 3280723 w 3311786"/>
              <a:gd name="connsiteY1" fmla="*/ 2945160 h 7150384"/>
              <a:gd name="connsiteX2" fmla="*/ 3280723 w 3311786"/>
              <a:gd name="connsiteY2" fmla="*/ 2997749 h 7150384"/>
              <a:gd name="connsiteX3" fmla="*/ 3280723 w 3311786"/>
              <a:gd name="connsiteY3" fmla="*/ 3645184 h 7150384"/>
              <a:gd name="connsiteX4" fmla="*/ 3280723 w 3311786"/>
              <a:gd name="connsiteY4" fmla="*/ 3811416 h 7150384"/>
              <a:gd name="connsiteX5" fmla="*/ 3280723 w 3311786"/>
              <a:gd name="connsiteY5" fmla="*/ 5385084 h 7150384"/>
              <a:gd name="connsiteX6" fmla="*/ 3280723 w 3311786"/>
              <a:gd name="connsiteY6" fmla="*/ 5410484 h 7150384"/>
              <a:gd name="connsiteX7" fmla="*/ 3280723 w 3311786"/>
              <a:gd name="connsiteY7" fmla="*/ 7150384 h 7150384"/>
              <a:gd name="connsiteX8" fmla="*/ 0 w 3311786"/>
              <a:gd name="connsiteY8" fmla="*/ 7126634 h 7150384"/>
              <a:gd name="connsiteX9" fmla="*/ 1000067 w 3311786"/>
              <a:gd name="connsiteY9" fmla="*/ 94568 h 7150384"/>
              <a:gd name="connsiteX10" fmla="*/ 3308088 w 3311786"/>
              <a:gd name="connsiteY10" fmla="*/ 4777 h 7150384"/>
              <a:gd name="connsiteX0" fmla="*/ 3308088 w 3311786"/>
              <a:gd name="connsiteY0" fmla="*/ 5978 h 7151585"/>
              <a:gd name="connsiteX1" fmla="*/ 3280723 w 3311786"/>
              <a:gd name="connsiteY1" fmla="*/ 2946361 h 7151585"/>
              <a:gd name="connsiteX2" fmla="*/ 3280723 w 3311786"/>
              <a:gd name="connsiteY2" fmla="*/ 2998950 h 7151585"/>
              <a:gd name="connsiteX3" fmla="*/ 3280723 w 3311786"/>
              <a:gd name="connsiteY3" fmla="*/ 3646385 h 7151585"/>
              <a:gd name="connsiteX4" fmla="*/ 3280723 w 3311786"/>
              <a:gd name="connsiteY4" fmla="*/ 3812617 h 7151585"/>
              <a:gd name="connsiteX5" fmla="*/ 3280723 w 3311786"/>
              <a:gd name="connsiteY5" fmla="*/ 5386285 h 7151585"/>
              <a:gd name="connsiteX6" fmla="*/ 3280723 w 3311786"/>
              <a:gd name="connsiteY6" fmla="*/ 5411685 h 7151585"/>
              <a:gd name="connsiteX7" fmla="*/ 3280723 w 3311786"/>
              <a:gd name="connsiteY7" fmla="*/ 7151585 h 7151585"/>
              <a:gd name="connsiteX8" fmla="*/ 0 w 3311786"/>
              <a:gd name="connsiteY8" fmla="*/ 7127835 h 7151585"/>
              <a:gd name="connsiteX9" fmla="*/ 964441 w 3311786"/>
              <a:gd name="connsiteY9" fmla="*/ 60143 h 7151585"/>
              <a:gd name="connsiteX10" fmla="*/ 3308088 w 3311786"/>
              <a:gd name="connsiteY10" fmla="*/ 5978 h 7151585"/>
              <a:gd name="connsiteX0" fmla="*/ 3319963 w 3322876"/>
              <a:gd name="connsiteY0" fmla="*/ 183342 h 7091442"/>
              <a:gd name="connsiteX1" fmla="*/ 3280723 w 3322876"/>
              <a:gd name="connsiteY1" fmla="*/ 2886218 h 7091442"/>
              <a:gd name="connsiteX2" fmla="*/ 3280723 w 3322876"/>
              <a:gd name="connsiteY2" fmla="*/ 2938807 h 7091442"/>
              <a:gd name="connsiteX3" fmla="*/ 3280723 w 3322876"/>
              <a:gd name="connsiteY3" fmla="*/ 3586242 h 7091442"/>
              <a:gd name="connsiteX4" fmla="*/ 3280723 w 3322876"/>
              <a:gd name="connsiteY4" fmla="*/ 3752474 h 7091442"/>
              <a:gd name="connsiteX5" fmla="*/ 3280723 w 3322876"/>
              <a:gd name="connsiteY5" fmla="*/ 5326142 h 7091442"/>
              <a:gd name="connsiteX6" fmla="*/ 3280723 w 3322876"/>
              <a:gd name="connsiteY6" fmla="*/ 5351542 h 7091442"/>
              <a:gd name="connsiteX7" fmla="*/ 3280723 w 3322876"/>
              <a:gd name="connsiteY7" fmla="*/ 7091442 h 7091442"/>
              <a:gd name="connsiteX8" fmla="*/ 0 w 3322876"/>
              <a:gd name="connsiteY8" fmla="*/ 7067692 h 7091442"/>
              <a:gd name="connsiteX9" fmla="*/ 964441 w 3322876"/>
              <a:gd name="connsiteY9" fmla="*/ 0 h 7091442"/>
              <a:gd name="connsiteX10" fmla="*/ 3319963 w 3322876"/>
              <a:gd name="connsiteY10" fmla="*/ 183342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2938807 h 7091442"/>
              <a:gd name="connsiteX3" fmla="*/ 3280723 w 3285978"/>
              <a:gd name="connsiteY3" fmla="*/ 3586242 h 7091442"/>
              <a:gd name="connsiteX4" fmla="*/ 3280723 w 3285978"/>
              <a:gd name="connsiteY4" fmla="*/ 3752474 h 7091442"/>
              <a:gd name="connsiteX5" fmla="*/ 3280723 w 3285978"/>
              <a:gd name="connsiteY5" fmla="*/ 5326142 h 7091442"/>
              <a:gd name="connsiteX6" fmla="*/ 3280723 w 3285978"/>
              <a:gd name="connsiteY6" fmla="*/ 5351542 h 7091442"/>
              <a:gd name="connsiteX7" fmla="*/ 3280723 w 3285978"/>
              <a:gd name="connsiteY7" fmla="*/ 7091442 h 7091442"/>
              <a:gd name="connsiteX8" fmla="*/ 0 w 3285978"/>
              <a:gd name="connsiteY8" fmla="*/ 7067692 h 7091442"/>
              <a:gd name="connsiteX9" fmla="*/ 964441 w 3285978"/>
              <a:gd name="connsiteY9" fmla="*/ 0 h 7091442"/>
              <a:gd name="connsiteX10" fmla="*/ 3272462 w 3285978"/>
              <a:gd name="connsiteY10" fmla="*/ 17087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3586242 h 7091442"/>
              <a:gd name="connsiteX3" fmla="*/ 3280723 w 3285978"/>
              <a:gd name="connsiteY3" fmla="*/ 3752474 h 7091442"/>
              <a:gd name="connsiteX4" fmla="*/ 3280723 w 3285978"/>
              <a:gd name="connsiteY4" fmla="*/ 5326142 h 7091442"/>
              <a:gd name="connsiteX5" fmla="*/ 3280723 w 3285978"/>
              <a:gd name="connsiteY5" fmla="*/ 5351542 h 7091442"/>
              <a:gd name="connsiteX6" fmla="*/ 3280723 w 3285978"/>
              <a:gd name="connsiteY6" fmla="*/ 7091442 h 7091442"/>
              <a:gd name="connsiteX7" fmla="*/ 0 w 3285978"/>
              <a:gd name="connsiteY7" fmla="*/ 7067692 h 7091442"/>
              <a:gd name="connsiteX8" fmla="*/ 964441 w 3285978"/>
              <a:gd name="connsiteY8" fmla="*/ 0 h 7091442"/>
              <a:gd name="connsiteX9" fmla="*/ 3272462 w 3285978"/>
              <a:gd name="connsiteY9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586242 h 7091442"/>
              <a:gd name="connsiteX2" fmla="*/ 3280723 w 3445894"/>
              <a:gd name="connsiteY2" fmla="*/ 3752474 h 7091442"/>
              <a:gd name="connsiteX3" fmla="*/ 3280723 w 3445894"/>
              <a:gd name="connsiteY3" fmla="*/ 5326142 h 7091442"/>
              <a:gd name="connsiteX4" fmla="*/ 3280723 w 3445894"/>
              <a:gd name="connsiteY4" fmla="*/ 5351542 h 7091442"/>
              <a:gd name="connsiteX5" fmla="*/ 3280723 w 3445894"/>
              <a:gd name="connsiteY5" fmla="*/ 7091442 h 7091442"/>
              <a:gd name="connsiteX6" fmla="*/ 0 w 3445894"/>
              <a:gd name="connsiteY6" fmla="*/ 7067692 h 7091442"/>
              <a:gd name="connsiteX7" fmla="*/ 964441 w 3445894"/>
              <a:gd name="connsiteY7" fmla="*/ 0 h 7091442"/>
              <a:gd name="connsiteX8" fmla="*/ 3272462 w 3445894"/>
              <a:gd name="connsiteY8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752474 h 7091442"/>
              <a:gd name="connsiteX2" fmla="*/ 3280723 w 3445894"/>
              <a:gd name="connsiteY2" fmla="*/ 5326142 h 7091442"/>
              <a:gd name="connsiteX3" fmla="*/ 3280723 w 3445894"/>
              <a:gd name="connsiteY3" fmla="*/ 5351542 h 7091442"/>
              <a:gd name="connsiteX4" fmla="*/ 3280723 w 3445894"/>
              <a:gd name="connsiteY4" fmla="*/ 7091442 h 7091442"/>
              <a:gd name="connsiteX5" fmla="*/ 0 w 3445894"/>
              <a:gd name="connsiteY5" fmla="*/ 7067692 h 7091442"/>
              <a:gd name="connsiteX6" fmla="*/ 964441 w 3445894"/>
              <a:gd name="connsiteY6" fmla="*/ 0 h 7091442"/>
              <a:gd name="connsiteX7" fmla="*/ 3272462 w 3445894"/>
              <a:gd name="connsiteY7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5351542 h 7091442"/>
              <a:gd name="connsiteX3" fmla="*/ 3280723 w 3445894"/>
              <a:gd name="connsiteY3" fmla="*/ 7091442 h 7091442"/>
              <a:gd name="connsiteX4" fmla="*/ 0 w 3445894"/>
              <a:gd name="connsiteY4" fmla="*/ 7067692 h 7091442"/>
              <a:gd name="connsiteX5" fmla="*/ 964441 w 3445894"/>
              <a:gd name="connsiteY5" fmla="*/ 0 h 7091442"/>
              <a:gd name="connsiteX6" fmla="*/ 3272462 w 3445894"/>
              <a:gd name="connsiteY6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7091442 h 7091442"/>
              <a:gd name="connsiteX3" fmla="*/ 0 w 3445894"/>
              <a:gd name="connsiteY3" fmla="*/ 7067692 h 7091442"/>
              <a:gd name="connsiteX4" fmla="*/ 964441 w 3445894"/>
              <a:gd name="connsiteY4" fmla="*/ 0 h 7091442"/>
              <a:gd name="connsiteX5" fmla="*/ 3272462 w 3445894"/>
              <a:gd name="connsiteY5" fmla="*/ 17087 h 7091442"/>
              <a:gd name="connsiteX0" fmla="*/ 3272462 w 3628952"/>
              <a:gd name="connsiteY0" fmla="*/ 17087 h 7091442"/>
              <a:gd name="connsiteX1" fmla="*/ 3280723 w 3628952"/>
              <a:gd name="connsiteY1" fmla="*/ 7091442 h 7091442"/>
              <a:gd name="connsiteX2" fmla="*/ 0 w 3628952"/>
              <a:gd name="connsiteY2" fmla="*/ 7067692 h 7091442"/>
              <a:gd name="connsiteX3" fmla="*/ 964441 w 3628952"/>
              <a:gd name="connsiteY3" fmla="*/ 0 h 7091442"/>
              <a:gd name="connsiteX4" fmla="*/ 3272462 w 3628952"/>
              <a:gd name="connsiteY4" fmla="*/ 17087 h 7091442"/>
              <a:gd name="connsiteX0" fmla="*/ 3272462 w 3438212"/>
              <a:gd name="connsiteY0" fmla="*/ 17087 h 7091442"/>
              <a:gd name="connsiteX1" fmla="*/ 3280723 w 3438212"/>
              <a:gd name="connsiteY1" fmla="*/ 7091442 h 7091442"/>
              <a:gd name="connsiteX2" fmla="*/ 0 w 3438212"/>
              <a:gd name="connsiteY2" fmla="*/ 7067692 h 7091442"/>
              <a:gd name="connsiteX3" fmla="*/ 964441 w 3438212"/>
              <a:gd name="connsiteY3" fmla="*/ 0 h 7091442"/>
              <a:gd name="connsiteX4" fmla="*/ 3272462 w 3438212"/>
              <a:gd name="connsiteY4" fmla="*/ 17087 h 7091442"/>
              <a:gd name="connsiteX0" fmla="*/ 3272462 w 3280723"/>
              <a:gd name="connsiteY0" fmla="*/ 17087 h 7091442"/>
              <a:gd name="connsiteX1" fmla="*/ 3280723 w 3280723"/>
              <a:gd name="connsiteY1" fmla="*/ 7091442 h 7091442"/>
              <a:gd name="connsiteX2" fmla="*/ 0 w 3280723"/>
              <a:gd name="connsiteY2" fmla="*/ 7067692 h 7091442"/>
              <a:gd name="connsiteX3" fmla="*/ 964441 w 3280723"/>
              <a:gd name="connsiteY3" fmla="*/ 0 h 7091442"/>
              <a:gd name="connsiteX4" fmla="*/ 3272462 w 3280723"/>
              <a:gd name="connsiteY4" fmla="*/ 17087 h 7091442"/>
              <a:gd name="connsiteX0" fmla="*/ 6276919 w 6276919"/>
              <a:gd name="connsiteY0" fmla="*/ 17087 h 7091442"/>
              <a:gd name="connsiteX1" fmla="*/ 3280723 w 6276919"/>
              <a:gd name="connsiteY1" fmla="*/ 7091442 h 7091442"/>
              <a:gd name="connsiteX2" fmla="*/ 0 w 6276919"/>
              <a:gd name="connsiteY2" fmla="*/ 7067692 h 7091442"/>
              <a:gd name="connsiteX3" fmla="*/ 964441 w 6276919"/>
              <a:gd name="connsiteY3" fmla="*/ 0 h 7091442"/>
              <a:gd name="connsiteX4" fmla="*/ 6276919 w 6276919"/>
              <a:gd name="connsiteY4" fmla="*/ 17087 h 7091442"/>
              <a:gd name="connsiteX0" fmla="*/ 6276919 w 6276919"/>
              <a:gd name="connsiteY0" fmla="*/ 17087 h 7067692"/>
              <a:gd name="connsiteX1" fmla="*/ 6249554 w 6276919"/>
              <a:gd name="connsiteY1" fmla="*/ 7043940 h 7067692"/>
              <a:gd name="connsiteX2" fmla="*/ 0 w 6276919"/>
              <a:gd name="connsiteY2" fmla="*/ 7067692 h 7067692"/>
              <a:gd name="connsiteX3" fmla="*/ 964441 w 6276919"/>
              <a:gd name="connsiteY3" fmla="*/ 0 h 7067692"/>
              <a:gd name="connsiteX4" fmla="*/ 6276919 w 6276919"/>
              <a:gd name="connsiteY4" fmla="*/ 17087 h 7067692"/>
              <a:gd name="connsiteX0" fmla="*/ 6276919 w 6276919"/>
              <a:gd name="connsiteY0" fmla="*/ 17087 h 7067692"/>
              <a:gd name="connsiteX1" fmla="*/ 6237679 w 6276919"/>
              <a:gd name="connsiteY1" fmla="*/ 7043940 h 7067692"/>
              <a:gd name="connsiteX2" fmla="*/ 0 w 6276919"/>
              <a:gd name="connsiteY2" fmla="*/ 7067692 h 7067692"/>
              <a:gd name="connsiteX3" fmla="*/ 964441 w 6276919"/>
              <a:gd name="connsiteY3" fmla="*/ 0 h 7067692"/>
              <a:gd name="connsiteX4" fmla="*/ 6276919 w 6276919"/>
              <a:gd name="connsiteY4" fmla="*/ 17087 h 706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6919" h="7067692">
                <a:moveTo>
                  <a:pt x="6276919" y="17087"/>
                </a:moveTo>
                <a:cubicBezTo>
                  <a:pt x="6259205" y="-414"/>
                  <a:pt x="6201198" y="7044496"/>
                  <a:pt x="6237679" y="7043940"/>
                </a:cubicBezTo>
                <a:lnTo>
                  <a:pt x="0" y="7067692"/>
                </a:lnTo>
                <a:lnTo>
                  <a:pt x="964441" y="0"/>
                </a:lnTo>
                <a:cubicBezTo>
                  <a:pt x="936930" y="33749"/>
                  <a:pt x="6268805" y="-16662"/>
                  <a:pt x="6276919" y="170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274320" tIns="1737360" rIns="91440" bIns="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00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Streak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V="1">
            <a:off x="9892018" y="3969749"/>
            <a:ext cx="1068355" cy="3101238"/>
          </a:xfrm>
          <a:prstGeom prst="rect">
            <a:avLst/>
          </a:prstGeom>
        </p:spPr>
      </p:pic>
      <p:pic>
        <p:nvPicPr>
          <p:cNvPr id="9" name="Streak 1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8186626" y="2555314"/>
            <a:ext cx="1068355" cy="4475256"/>
          </a:xfrm>
          <a:prstGeom prst="rect">
            <a:avLst/>
          </a:prstGeom>
        </p:spPr>
      </p:pic>
      <p:sp>
        <p:nvSpPr>
          <p:cNvPr id="10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-66676" y="4489704"/>
            <a:ext cx="12334875" cy="2453639"/>
          </a:xfrm>
          <a:custGeom>
            <a:avLst/>
            <a:gdLst/>
            <a:ahLst/>
            <a:cxnLst/>
            <a:rect l="l" t="t" r="r" b="b"/>
            <a:pathLst>
              <a:path w="12334875" h="2453639">
                <a:moveTo>
                  <a:pt x="0" y="1513661"/>
                </a:moveTo>
                <a:lnTo>
                  <a:pt x="12334875" y="1513661"/>
                </a:lnTo>
                <a:lnTo>
                  <a:pt x="12334875" y="2453639"/>
                </a:lnTo>
                <a:lnTo>
                  <a:pt x="0" y="2453639"/>
                </a:lnTo>
                <a:close/>
                <a:moveTo>
                  <a:pt x="1" y="0"/>
                </a:moveTo>
                <a:lnTo>
                  <a:pt x="949975" y="0"/>
                </a:lnTo>
                <a:lnTo>
                  <a:pt x="4705351" y="0"/>
                </a:lnTo>
                <a:lnTo>
                  <a:pt x="9691689" y="0"/>
                </a:lnTo>
                <a:lnTo>
                  <a:pt x="8941740" y="1334452"/>
                </a:lnTo>
                <a:lnTo>
                  <a:pt x="4705351" y="1334452"/>
                </a:lnTo>
                <a:lnTo>
                  <a:pt x="200026" y="1334452"/>
                </a:lnTo>
                <a:lnTo>
                  <a:pt x="1" y="133445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lIns="914400" tIns="0" rIns="0" bIns="1005840" anchor="ctr" anchorCtr="0"/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9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Streak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86919" y="2537153"/>
            <a:ext cx="1068355" cy="4475256"/>
          </a:xfrm>
          <a:prstGeom prst="rect">
            <a:avLst/>
          </a:prstGeom>
        </p:spPr>
      </p:pic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-171450" y="4483100"/>
            <a:ext cx="11533728" cy="2454394"/>
          </a:xfrm>
          <a:custGeom>
            <a:avLst/>
            <a:gdLst>
              <a:gd name="connsiteX0" fmla="*/ 0 w 11533728"/>
              <a:gd name="connsiteY0" fmla="*/ 0 h 2454394"/>
              <a:gd name="connsiteX1" fmla="*/ 813763 w 11533728"/>
              <a:gd name="connsiteY1" fmla="*/ 0 h 2454394"/>
              <a:gd name="connsiteX2" fmla="*/ 11533728 w 11533728"/>
              <a:gd name="connsiteY2" fmla="*/ 0 h 2454394"/>
              <a:gd name="connsiteX3" fmla="*/ 10087378 w 11533728"/>
              <a:gd name="connsiteY3" fmla="*/ 2454394 h 2454394"/>
              <a:gd name="connsiteX4" fmla="*/ 813763 w 11533728"/>
              <a:gd name="connsiteY4" fmla="*/ 2454394 h 2454394"/>
              <a:gd name="connsiteX5" fmla="*/ 0 w 11533728"/>
              <a:gd name="connsiteY5" fmla="*/ 2454394 h 245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3728" h="2454394">
                <a:moveTo>
                  <a:pt x="0" y="0"/>
                </a:moveTo>
                <a:lnTo>
                  <a:pt x="813763" y="0"/>
                </a:lnTo>
                <a:lnTo>
                  <a:pt x="11533728" y="0"/>
                </a:lnTo>
                <a:lnTo>
                  <a:pt x="10087378" y="2454394"/>
                </a:lnTo>
                <a:lnTo>
                  <a:pt x="813763" y="2454394"/>
                </a:lnTo>
                <a:lnTo>
                  <a:pt x="0" y="245439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828800" tIns="45720" rIns="0" bIns="45720" rtlCol="0" anchor="ctr" anchorCtr="0">
            <a:noAutofit/>
          </a:bodyPr>
          <a:lstStyle>
            <a:lvl1pPr marL="342900" indent="-342900">
              <a:buFont typeface="Helvetica 25 UltraLight" pitchFamily="34" charset="0"/>
              <a:buChar char=" 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r>
              <a:rPr lang="en-US"/>
              <a:t>Click icon to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901"/>
            <a:ext cx="12190477" cy="6857143"/>
          </a:xfrm>
          <a:prstGeom prst="rect">
            <a:avLst/>
          </a:prstGeom>
        </p:spPr>
      </p:pic>
      <p:sp>
        <p:nvSpPr>
          <p:cNvPr id="40" name="Picture Placeholder 32"/>
          <p:cNvSpPr txBox="1">
            <a:spLocks/>
          </p:cNvSpPr>
          <p:nvPr userDrawn="1"/>
        </p:nvSpPr>
        <p:spPr>
          <a:xfrm>
            <a:off x="6095245" y="6475629"/>
            <a:ext cx="6270427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rcRect/>
            <a:stretch>
              <a:fillRect l="-72180"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1" name="Picture Placeholder 32"/>
          <p:cNvSpPr txBox="1">
            <a:spLocks/>
          </p:cNvSpPr>
          <p:nvPr userDrawn="1"/>
        </p:nvSpPr>
        <p:spPr>
          <a:xfrm>
            <a:off x="5834570" y="6475629"/>
            <a:ext cx="3575050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2" name="Picture Placeholder 31"/>
          <p:cNvSpPr txBox="1">
            <a:spLocks/>
          </p:cNvSpPr>
          <p:nvPr userDrawn="1"/>
        </p:nvSpPr>
        <p:spPr>
          <a:xfrm>
            <a:off x="-107950" y="6475629"/>
            <a:ext cx="6155870" cy="676656"/>
          </a:xfrm>
          <a:custGeom>
            <a:avLst/>
            <a:gdLst>
              <a:gd name="connsiteX0" fmla="*/ 0 w 6155870"/>
              <a:gd name="connsiteY0" fmla="*/ 0 h 676656"/>
              <a:gd name="connsiteX1" fmla="*/ 2070080 w 6155870"/>
              <a:gd name="connsiteY1" fmla="*/ 0 h 676656"/>
              <a:gd name="connsiteX2" fmla="*/ 2867025 w 6155870"/>
              <a:gd name="connsiteY2" fmla="*/ 0 h 676656"/>
              <a:gd name="connsiteX3" fmla="*/ 6155870 w 6155870"/>
              <a:gd name="connsiteY3" fmla="*/ 0 h 676656"/>
              <a:gd name="connsiteX4" fmla="*/ 5767632 w 6155870"/>
              <a:gd name="connsiteY4" fmla="*/ 676656 h 676656"/>
              <a:gd name="connsiteX5" fmla="*/ 2867025 w 6155870"/>
              <a:gd name="connsiteY5" fmla="*/ 676656 h 676656"/>
              <a:gd name="connsiteX6" fmla="*/ 1681842 w 6155870"/>
              <a:gd name="connsiteY6" fmla="*/ 676656 h 676656"/>
              <a:gd name="connsiteX7" fmla="*/ 0 w 615587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5870" h="676656">
                <a:moveTo>
                  <a:pt x="0" y="0"/>
                </a:moveTo>
                <a:lnTo>
                  <a:pt x="2070080" y="0"/>
                </a:lnTo>
                <a:lnTo>
                  <a:pt x="2867025" y="0"/>
                </a:lnTo>
                <a:lnTo>
                  <a:pt x="6155870" y="0"/>
                </a:lnTo>
                <a:lnTo>
                  <a:pt x="5767632" y="676656"/>
                </a:lnTo>
                <a:lnTo>
                  <a:pt x="2867025" y="676656"/>
                </a:lnTo>
                <a:lnTo>
                  <a:pt x="1681842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 vert="horz" wrap="square" lIns="0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endParaRPr lang="en-US" dirty="0"/>
          </a:p>
        </p:txBody>
      </p:sp>
      <p:pic>
        <p:nvPicPr>
          <p:cNvPr id="43" name="Picture 2" descr="M:\Creative Services\PRESENTATIONS\14PPT Template Redesign\NBA Template_Comps\images\blueba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28" y="4969388"/>
            <a:ext cx="12407900" cy="1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5406" y="4969387"/>
            <a:ext cx="7379208" cy="1392937"/>
          </a:xfrm>
          <a:prstGeom prst="rect">
            <a:avLst/>
          </a:prstGeom>
        </p:spPr>
        <p:txBody>
          <a:bodyPr lIns="0" tIns="0" rIns="274248" bIns="0" anchor="ctr" anchorCtr="0">
            <a:noAutofit/>
          </a:bodyPr>
          <a:lstStyle>
            <a:lvl1pPr marL="457081" indent="-457081" algn="r">
              <a:buFont typeface="Helvetica" panose="020B0604020202020204" pitchFamily="34" charset="0"/>
              <a:buChar char="​"/>
              <a:defRPr lang="en-US" sz="3200" b="1" kern="12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081" indent="0" algn="r">
              <a:buFontTx/>
              <a:buNone/>
              <a:defRPr lang="en-US" sz="2000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Title,</a:t>
            </a:r>
          </a:p>
          <a:p>
            <a:pPr lvl="1"/>
            <a:r>
              <a:rPr lang="en-US" dirty="0"/>
              <a:t>Department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909634"/>
            <a:ext cx="1433716" cy="324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91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4762500" y="4480588"/>
            <a:ext cx="7577947" cy="2478024"/>
          </a:xfrm>
          <a:custGeom>
            <a:avLst/>
            <a:gdLst>
              <a:gd name="connsiteX0" fmla="*/ 1428742 w 7577947"/>
              <a:gd name="connsiteY0" fmla="*/ 0 h 2478024"/>
              <a:gd name="connsiteX1" fmla="*/ 2476500 w 7577947"/>
              <a:gd name="connsiteY1" fmla="*/ 0 h 2478024"/>
              <a:gd name="connsiteX2" fmla="*/ 4657725 w 7577947"/>
              <a:gd name="connsiteY2" fmla="*/ 0 h 2478024"/>
              <a:gd name="connsiteX3" fmla="*/ 7577947 w 7577947"/>
              <a:gd name="connsiteY3" fmla="*/ 0 h 2478024"/>
              <a:gd name="connsiteX4" fmla="*/ 7577947 w 7577947"/>
              <a:gd name="connsiteY4" fmla="*/ 2478024 h 2478024"/>
              <a:gd name="connsiteX5" fmla="*/ 2476500 w 7577947"/>
              <a:gd name="connsiteY5" fmla="*/ 2478024 h 2478024"/>
              <a:gd name="connsiteX6" fmla="*/ 2476500 w 7577947"/>
              <a:gd name="connsiteY6" fmla="*/ 2476500 h 2478024"/>
              <a:gd name="connsiteX7" fmla="*/ 0 w 7577947"/>
              <a:gd name="connsiteY7" fmla="*/ 2476500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77947" h="2478024">
                <a:moveTo>
                  <a:pt x="1428742" y="0"/>
                </a:moveTo>
                <a:lnTo>
                  <a:pt x="2476500" y="0"/>
                </a:lnTo>
                <a:lnTo>
                  <a:pt x="4657725" y="0"/>
                </a:lnTo>
                <a:lnTo>
                  <a:pt x="7577947" y="0"/>
                </a:lnTo>
                <a:lnTo>
                  <a:pt x="7577947" y="2478024"/>
                </a:lnTo>
                <a:lnTo>
                  <a:pt x="2476500" y="2478024"/>
                </a:lnTo>
                <a:lnTo>
                  <a:pt x="2476500" y="2476500"/>
                </a:lnTo>
                <a:lnTo>
                  <a:pt x="0" y="24765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920240" tIns="45720" rIns="91440" bIns="4572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 25 UltraLight" pitchFamily="34" charset="0"/>
              <a:buChar char=" 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Char char="​"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9"/>
          </p:nvPr>
        </p:nvSpPr>
        <p:spPr>
          <a:xfrm>
            <a:off x="-104776" y="4480588"/>
            <a:ext cx="6019800" cy="2478024"/>
          </a:xfrm>
          <a:custGeom>
            <a:avLst/>
            <a:gdLst>
              <a:gd name="connsiteX0" fmla="*/ 0 w 6019800"/>
              <a:gd name="connsiteY0" fmla="*/ 0 h 2478024"/>
              <a:gd name="connsiteX1" fmla="*/ 2790817 w 6019800"/>
              <a:gd name="connsiteY1" fmla="*/ 0 h 2478024"/>
              <a:gd name="connsiteX2" fmla="*/ 3990975 w 6019800"/>
              <a:gd name="connsiteY2" fmla="*/ 0 h 2478024"/>
              <a:gd name="connsiteX3" fmla="*/ 6019800 w 6019800"/>
              <a:gd name="connsiteY3" fmla="*/ 0 h 2478024"/>
              <a:gd name="connsiteX4" fmla="*/ 4591058 w 6019800"/>
              <a:gd name="connsiteY4" fmla="*/ 2476500 h 2478024"/>
              <a:gd name="connsiteX5" fmla="*/ 3990975 w 6019800"/>
              <a:gd name="connsiteY5" fmla="*/ 2476500 h 2478024"/>
              <a:gd name="connsiteX6" fmla="*/ 3990975 w 6019800"/>
              <a:gd name="connsiteY6" fmla="*/ 2478024 h 2478024"/>
              <a:gd name="connsiteX7" fmla="*/ 0 w 6019800"/>
              <a:gd name="connsiteY7" fmla="*/ 2478024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9800" h="2478024">
                <a:moveTo>
                  <a:pt x="0" y="0"/>
                </a:moveTo>
                <a:lnTo>
                  <a:pt x="2790817" y="0"/>
                </a:lnTo>
                <a:lnTo>
                  <a:pt x="3990975" y="0"/>
                </a:lnTo>
                <a:lnTo>
                  <a:pt x="6019800" y="0"/>
                </a:lnTo>
                <a:lnTo>
                  <a:pt x="4591058" y="2476500"/>
                </a:lnTo>
                <a:lnTo>
                  <a:pt x="3990975" y="2476500"/>
                </a:lnTo>
                <a:lnTo>
                  <a:pt x="3990975" y="2478024"/>
                </a:lnTo>
                <a:lnTo>
                  <a:pt x="0" y="247802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005840" tIns="45720" rIns="0" bIns="4572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 25 UltraLight" pitchFamily="34" charset="0"/>
              <a:buChar char=" "/>
              <a:defRPr lang="en-US" sz="2000" dirty="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Char char="​"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90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40" y="1264534"/>
            <a:ext cx="1909132" cy="432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0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rIns="182880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4800" cy="4572000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3200"/>
            </a:lvl1pPr>
            <a:lvl2pPr>
              <a:lnSpc>
                <a:spcPct val="90000"/>
              </a:lnSpc>
              <a:spcBef>
                <a:spcPts val="1200"/>
              </a:spcBef>
              <a:defRPr sz="2800"/>
            </a:lvl2pPr>
            <a:lvl3pPr>
              <a:lnSpc>
                <a:spcPct val="90000"/>
              </a:lnSpc>
              <a:spcBef>
                <a:spcPts val="1200"/>
              </a:spcBef>
              <a:defRPr sz="2400"/>
            </a:lvl3pPr>
            <a:lvl4pPr>
              <a:lnSpc>
                <a:spcPct val="90000"/>
              </a:lnSpc>
              <a:spcBef>
                <a:spcPts val="1200"/>
              </a:spcBef>
              <a:defRPr sz="2000"/>
            </a:lvl4pPr>
            <a:lvl5pPr>
              <a:lnSpc>
                <a:spcPct val="90000"/>
              </a:lnSpc>
              <a:spcBef>
                <a:spcPts val="1200"/>
              </a:spcBef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r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7673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defRPr sz="3200"/>
            </a:lvl1pPr>
            <a:lvl2pPr>
              <a:lnSpc>
                <a:spcPct val="90000"/>
              </a:lnSpc>
              <a:defRPr sz="28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6194424" y="1905000"/>
            <a:ext cx="57673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defRPr sz="3200"/>
            </a:lvl1pPr>
            <a:lvl2pPr>
              <a:lnSpc>
                <a:spcPct val="90000"/>
              </a:lnSpc>
              <a:defRPr sz="28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1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0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27432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-685801" y="1940452"/>
            <a:ext cx="12661900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614 w 10000"/>
              <a:gd name="connsiteY3" fmla="*/ 10000 h 10000"/>
              <a:gd name="connsiteX4" fmla="*/ 0 w 10000"/>
              <a:gd name="connsiteY4" fmla="*/ 10000 h 10000"/>
              <a:gd name="connsiteX0" fmla="*/ 0 w 11322"/>
              <a:gd name="connsiteY0" fmla="*/ 10000 h 10000"/>
              <a:gd name="connsiteX1" fmla="*/ 452 w 11322"/>
              <a:gd name="connsiteY1" fmla="*/ 0 h 10000"/>
              <a:gd name="connsiteX2" fmla="*/ 10000 w 11322"/>
              <a:gd name="connsiteY2" fmla="*/ 0 h 10000"/>
              <a:gd name="connsiteX3" fmla="*/ 9614 w 11322"/>
              <a:gd name="connsiteY3" fmla="*/ 10000 h 10000"/>
              <a:gd name="connsiteX4" fmla="*/ 0 w 11322"/>
              <a:gd name="connsiteY4" fmla="*/ 10000 h 10000"/>
              <a:gd name="connsiteX0" fmla="*/ 0 w 11263"/>
              <a:gd name="connsiteY0" fmla="*/ 10000 h 10000"/>
              <a:gd name="connsiteX1" fmla="*/ 452 w 11263"/>
              <a:gd name="connsiteY1" fmla="*/ 0 h 10000"/>
              <a:gd name="connsiteX2" fmla="*/ 10000 w 11263"/>
              <a:gd name="connsiteY2" fmla="*/ 0 h 10000"/>
              <a:gd name="connsiteX3" fmla="*/ 9614 w 11263"/>
              <a:gd name="connsiteY3" fmla="*/ 10000 h 10000"/>
              <a:gd name="connsiteX4" fmla="*/ 0 w 11263"/>
              <a:gd name="connsiteY4" fmla="*/ 10000 h 10000"/>
              <a:gd name="connsiteX0" fmla="*/ 0 w 10626"/>
              <a:gd name="connsiteY0" fmla="*/ 10000 h 10000"/>
              <a:gd name="connsiteX1" fmla="*/ 452 w 10626"/>
              <a:gd name="connsiteY1" fmla="*/ 0 h 10000"/>
              <a:gd name="connsiteX2" fmla="*/ 10000 w 10626"/>
              <a:gd name="connsiteY2" fmla="*/ 0 h 10000"/>
              <a:gd name="connsiteX3" fmla="*/ 9614 w 10626"/>
              <a:gd name="connsiteY3" fmla="*/ 10000 h 10000"/>
              <a:gd name="connsiteX4" fmla="*/ 0 w 10626"/>
              <a:gd name="connsiteY4" fmla="*/ 10000 h 10000"/>
              <a:gd name="connsiteX0" fmla="*/ 0 w 11322"/>
              <a:gd name="connsiteY0" fmla="*/ 10000 h 10000"/>
              <a:gd name="connsiteX1" fmla="*/ 452 w 11322"/>
              <a:gd name="connsiteY1" fmla="*/ 0 h 10000"/>
              <a:gd name="connsiteX2" fmla="*/ 10000 w 11322"/>
              <a:gd name="connsiteY2" fmla="*/ 0 h 10000"/>
              <a:gd name="connsiteX3" fmla="*/ 9614 w 11322"/>
              <a:gd name="connsiteY3" fmla="*/ 10000 h 10000"/>
              <a:gd name="connsiteX4" fmla="*/ 0 w 11322"/>
              <a:gd name="connsiteY4" fmla="*/ 10000 h 10000"/>
              <a:gd name="connsiteX0" fmla="*/ 0 w 10417"/>
              <a:gd name="connsiteY0" fmla="*/ 10000 h 10000"/>
              <a:gd name="connsiteX1" fmla="*/ 452 w 10417"/>
              <a:gd name="connsiteY1" fmla="*/ 0 h 10000"/>
              <a:gd name="connsiteX2" fmla="*/ 10000 w 10417"/>
              <a:gd name="connsiteY2" fmla="*/ 0 h 10000"/>
              <a:gd name="connsiteX3" fmla="*/ 9614 w 10417"/>
              <a:gd name="connsiteY3" fmla="*/ 10000 h 10000"/>
              <a:gd name="connsiteX4" fmla="*/ 0 w 10417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614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614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One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-685800" y="2821385"/>
            <a:ext cx="12053888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41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  <a:gd name="connsiteX0" fmla="*/ 0 w 11251"/>
              <a:gd name="connsiteY0" fmla="*/ 10000 h 10000"/>
              <a:gd name="connsiteX1" fmla="*/ 452 w 11251"/>
              <a:gd name="connsiteY1" fmla="*/ 0 h 10000"/>
              <a:gd name="connsiteX2" fmla="*/ 10000 w 11251"/>
              <a:gd name="connsiteY2" fmla="*/ 0 h 10000"/>
              <a:gd name="connsiteX3" fmla="*/ 9592 w 11251"/>
              <a:gd name="connsiteY3" fmla="*/ 10000 h 10000"/>
              <a:gd name="connsiteX4" fmla="*/ 0 w 11251"/>
              <a:gd name="connsiteY4" fmla="*/ 10000 h 10000"/>
              <a:gd name="connsiteX0" fmla="*/ 0 w 10622"/>
              <a:gd name="connsiteY0" fmla="*/ 10000 h 10000"/>
              <a:gd name="connsiteX1" fmla="*/ 452 w 10622"/>
              <a:gd name="connsiteY1" fmla="*/ 0 h 10000"/>
              <a:gd name="connsiteX2" fmla="*/ 10000 w 10622"/>
              <a:gd name="connsiteY2" fmla="*/ 0 h 10000"/>
              <a:gd name="connsiteX3" fmla="*/ 9592 w 10622"/>
              <a:gd name="connsiteY3" fmla="*/ 10000 h 10000"/>
              <a:gd name="connsiteX4" fmla="*/ 0 w 10622"/>
              <a:gd name="connsiteY4" fmla="*/ 10000 h 10000"/>
              <a:gd name="connsiteX0" fmla="*/ 0 w 11313"/>
              <a:gd name="connsiteY0" fmla="*/ 10000 h 10000"/>
              <a:gd name="connsiteX1" fmla="*/ 452 w 11313"/>
              <a:gd name="connsiteY1" fmla="*/ 0 h 10000"/>
              <a:gd name="connsiteX2" fmla="*/ 10000 w 11313"/>
              <a:gd name="connsiteY2" fmla="*/ 0 h 10000"/>
              <a:gd name="connsiteX3" fmla="*/ 9592 w 11313"/>
              <a:gd name="connsiteY3" fmla="*/ 10000 h 10000"/>
              <a:gd name="connsiteX4" fmla="*/ 0 w 11313"/>
              <a:gd name="connsiteY4" fmla="*/ 10000 h 10000"/>
              <a:gd name="connsiteX0" fmla="*/ 0 w 10399"/>
              <a:gd name="connsiteY0" fmla="*/ 10000 h 10000"/>
              <a:gd name="connsiteX1" fmla="*/ 452 w 10399"/>
              <a:gd name="connsiteY1" fmla="*/ 0 h 10000"/>
              <a:gd name="connsiteX2" fmla="*/ 10000 w 10399"/>
              <a:gd name="connsiteY2" fmla="*/ 0 h 10000"/>
              <a:gd name="connsiteX3" fmla="*/ 9592 w 10399"/>
              <a:gd name="connsiteY3" fmla="*/ 10000 h 10000"/>
              <a:gd name="connsiteX4" fmla="*/ 0 w 10399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592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Two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-685800" y="3702318"/>
            <a:ext cx="11457578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1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1301"/>
              <a:gd name="connsiteY0" fmla="*/ 10000 h 10000"/>
              <a:gd name="connsiteX1" fmla="*/ 452 w 11301"/>
              <a:gd name="connsiteY1" fmla="*/ 0 h 10000"/>
              <a:gd name="connsiteX2" fmla="*/ 10000 w 11301"/>
              <a:gd name="connsiteY2" fmla="*/ 0 h 10000"/>
              <a:gd name="connsiteX3" fmla="*/ 9564 w 11301"/>
              <a:gd name="connsiteY3" fmla="*/ 10000 h 10000"/>
              <a:gd name="connsiteX4" fmla="*/ 0 w 11301"/>
              <a:gd name="connsiteY4" fmla="*/ 10000 h 10000"/>
              <a:gd name="connsiteX0" fmla="*/ 0 w 10377"/>
              <a:gd name="connsiteY0" fmla="*/ 10000 h 10000"/>
              <a:gd name="connsiteX1" fmla="*/ 452 w 10377"/>
              <a:gd name="connsiteY1" fmla="*/ 0 h 10000"/>
              <a:gd name="connsiteX2" fmla="*/ 10000 w 10377"/>
              <a:gd name="connsiteY2" fmla="*/ 0 h 10000"/>
              <a:gd name="connsiteX3" fmla="*/ 9564 w 10377"/>
              <a:gd name="connsiteY3" fmla="*/ 10000 h 10000"/>
              <a:gd name="connsiteX4" fmla="*/ 0 w 10377"/>
              <a:gd name="connsiteY4" fmla="*/ 10000 h 10000"/>
              <a:gd name="connsiteX0" fmla="*/ 0 w 11235"/>
              <a:gd name="connsiteY0" fmla="*/ 10000 h 10000"/>
              <a:gd name="connsiteX1" fmla="*/ 452 w 11235"/>
              <a:gd name="connsiteY1" fmla="*/ 0 h 10000"/>
              <a:gd name="connsiteX2" fmla="*/ 10000 w 11235"/>
              <a:gd name="connsiteY2" fmla="*/ 0 h 10000"/>
              <a:gd name="connsiteX3" fmla="*/ 9564 w 11235"/>
              <a:gd name="connsiteY3" fmla="*/ 10000 h 10000"/>
              <a:gd name="connsiteX4" fmla="*/ 0 w 11235"/>
              <a:gd name="connsiteY4" fmla="*/ 10000 h 10000"/>
              <a:gd name="connsiteX0" fmla="*/ 0 w 10616"/>
              <a:gd name="connsiteY0" fmla="*/ 10000 h 10000"/>
              <a:gd name="connsiteX1" fmla="*/ 452 w 10616"/>
              <a:gd name="connsiteY1" fmla="*/ 0 h 10000"/>
              <a:gd name="connsiteX2" fmla="*/ 10000 w 10616"/>
              <a:gd name="connsiteY2" fmla="*/ 0 h 10000"/>
              <a:gd name="connsiteX3" fmla="*/ 9564 w 10616"/>
              <a:gd name="connsiteY3" fmla="*/ 10000 h 10000"/>
              <a:gd name="connsiteX4" fmla="*/ 0 w 10616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cubicBezTo>
                  <a:pt x="9855" y="3333"/>
                  <a:pt x="9782" y="5000"/>
                  <a:pt x="9564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Three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-685800" y="4583251"/>
            <a:ext cx="10844212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29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1298"/>
              <a:gd name="connsiteY0" fmla="*/ 10000 h 10000"/>
              <a:gd name="connsiteX1" fmla="*/ 452 w 11298"/>
              <a:gd name="connsiteY1" fmla="*/ 0 h 10000"/>
              <a:gd name="connsiteX2" fmla="*/ 10000 w 11298"/>
              <a:gd name="connsiteY2" fmla="*/ 0 h 10000"/>
              <a:gd name="connsiteX3" fmla="*/ 9555 w 11298"/>
              <a:gd name="connsiteY3" fmla="*/ 10000 h 10000"/>
              <a:gd name="connsiteX4" fmla="*/ 0 w 11298"/>
              <a:gd name="connsiteY4" fmla="*/ 10000 h 10000"/>
              <a:gd name="connsiteX0" fmla="*/ 0 w 11230"/>
              <a:gd name="connsiteY0" fmla="*/ 10000 h 10000"/>
              <a:gd name="connsiteX1" fmla="*/ 452 w 11230"/>
              <a:gd name="connsiteY1" fmla="*/ 0 h 10000"/>
              <a:gd name="connsiteX2" fmla="*/ 10000 w 11230"/>
              <a:gd name="connsiteY2" fmla="*/ 0 h 10000"/>
              <a:gd name="connsiteX3" fmla="*/ 9555 w 11230"/>
              <a:gd name="connsiteY3" fmla="*/ 10000 h 10000"/>
              <a:gd name="connsiteX4" fmla="*/ 0 w 11230"/>
              <a:gd name="connsiteY4" fmla="*/ 10000 h 10000"/>
              <a:gd name="connsiteX0" fmla="*/ 0 w 10673"/>
              <a:gd name="connsiteY0" fmla="*/ 10000 h 10000"/>
              <a:gd name="connsiteX1" fmla="*/ 452 w 10673"/>
              <a:gd name="connsiteY1" fmla="*/ 0 h 10000"/>
              <a:gd name="connsiteX2" fmla="*/ 10000 w 10673"/>
              <a:gd name="connsiteY2" fmla="*/ 0 h 10000"/>
              <a:gd name="connsiteX3" fmla="*/ 9555 w 10673"/>
              <a:gd name="connsiteY3" fmla="*/ 10000 h 10000"/>
              <a:gd name="connsiteX4" fmla="*/ 0 w 10673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cubicBezTo>
                  <a:pt x="9777" y="5000"/>
                  <a:pt x="9777" y="5000"/>
                  <a:pt x="9555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685800" y="1204686"/>
            <a:ext cx="0" cy="56533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-685800" y="5464184"/>
            <a:ext cx="10229850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29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1298"/>
              <a:gd name="connsiteY0" fmla="*/ 10000 h 10000"/>
              <a:gd name="connsiteX1" fmla="*/ 452 w 11298"/>
              <a:gd name="connsiteY1" fmla="*/ 0 h 10000"/>
              <a:gd name="connsiteX2" fmla="*/ 10000 w 11298"/>
              <a:gd name="connsiteY2" fmla="*/ 0 h 10000"/>
              <a:gd name="connsiteX3" fmla="*/ 9555 w 11298"/>
              <a:gd name="connsiteY3" fmla="*/ 10000 h 10000"/>
              <a:gd name="connsiteX4" fmla="*/ 0 w 11298"/>
              <a:gd name="connsiteY4" fmla="*/ 10000 h 10000"/>
              <a:gd name="connsiteX0" fmla="*/ 0 w 11230"/>
              <a:gd name="connsiteY0" fmla="*/ 10000 h 10000"/>
              <a:gd name="connsiteX1" fmla="*/ 452 w 11230"/>
              <a:gd name="connsiteY1" fmla="*/ 0 h 10000"/>
              <a:gd name="connsiteX2" fmla="*/ 10000 w 11230"/>
              <a:gd name="connsiteY2" fmla="*/ 0 h 10000"/>
              <a:gd name="connsiteX3" fmla="*/ 9555 w 11230"/>
              <a:gd name="connsiteY3" fmla="*/ 10000 h 10000"/>
              <a:gd name="connsiteX4" fmla="*/ 0 w 11230"/>
              <a:gd name="connsiteY4" fmla="*/ 10000 h 10000"/>
              <a:gd name="connsiteX0" fmla="*/ 0 w 10673"/>
              <a:gd name="connsiteY0" fmla="*/ 10000 h 10000"/>
              <a:gd name="connsiteX1" fmla="*/ 452 w 10673"/>
              <a:gd name="connsiteY1" fmla="*/ 0 h 10000"/>
              <a:gd name="connsiteX2" fmla="*/ 10000 w 10673"/>
              <a:gd name="connsiteY2" fmla="*/ 0 h 10000"/>
              <a:gd name="connsiteX3" fmla="*/ 9555 w 10673"/>
              <a:gd name="connsiteY3" fmla="*/ 10000 h 10000"/>
              <a:gd name="connsiteX4" fmla="*/ 0 w 10673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6 w 10000"/>
              <a:gd name="connsiteY3" fmla="*/ 10000 h 10000"/>
              <a:gd name="connsiteX4" fmla="*/ 0 w 10000"/>
              <a:gd name="connsiteY4" fmla="*/ 10000 h 10000"/>
              <a:gd name="connsiteX0" fmla="*/ 0 w 11290"/>
              <a:gd name="connsiteY0" fmla="*/ 10000 h 10000"/>
              <a:gd name="connsiteX1" fmla="*/ 452 w 11290"/>
              <a:gd name="connsiteY1" fmla="*/ 0 h 10000"/>
              <a:gd name="connsiteX2" fmla="*/ 10000 w 11290"/>
              <a:gd name="connsiteY2" fmla="*/ 0 h 10000"/>
              <a:gd name="connsiteX3" fmla="*/ 9536 w 11290"/>
              <a:gd name="connsiteY3" fmla="*/ 10000 h 10000"/>
              <a:gd name="connsiteX4" fmla="*/ 0 w 11290"/>
              <a:gd name="connsiteY4" fmla="*/ 10000 h 10000"/>
              <a:gd name="connsiteX0" fmla="*/ 0 w 11219"/>
              <a:gd name="connsiteY0" fmla="*/ 10000 h 10000"/>
              <a:gd name="connsiteX1" fmla="*/ 452 w 11219"/>
              <a:gd name="connsiteY1" fmla="*/ 0 h 10000"/>
              <a:gd name="connsiteX2" fmla="*/ 10000 w 11219"/>
              <a:gd name="connsiteY2" fmla="*/ 0 h 10000"/>
              <a:gd name="connsiteX3" fmla="*/ 9536 w 11219"/>
              <a:gd name="connsiteY3" fmla="*/ 10000 h 10000"/>
              <a:gd name="connsiteX4" fmla="*/ 0 w 11219"/>
              <a:gd name="connsiteY4" fmla="*/ 10000 h 10000"/>
              <a:gd name="connsiteX0" fmla="*/ 0 w 10658"/>
              <a:gd name="connsiteY0" fmla="*/ 10000 h 10000"/>
              <a:gd name="connsiteX1" fmla="*/ 452 w 10658"/>
              <a:gd name="connsiteY1" fmla="*/ 0 h 10000"/>
              <a:gd name="connsiteX2" fmla="*/ 10000 w 10658"/>
              <a:gd name="connsiteY2" fmla="*/ 0 h 10000"/>
              <a:gd name="connsiteX3" fmla="*/ 9536 w 10658"/>
              <a:gd name="connsiteY3" fmla="*/ 10000 h 10000"/>
              <a:gd name="connsiteX4" fmla="*/ 0 w 10658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6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536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Five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0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23452" y="1905001"/>
            <a:ext cx="9736318" cy="3676650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54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Insert quote here.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223451" y="5657850"/>
            <a:ext cx="9735311" cy="801007"/>
          </a:xfrm>
        </p:spPr>
        <p:txBody>
          <a:bodyPr/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Quote attribute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0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9550" y="228600"/>
            <a:ext cx="10725150" cy="6400800"/>
          </a:xfrm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66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Insert large statement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2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94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11760200" cy="941832"/>
          </a:xfrm>
          <a:prstGeom prst="rect">
            <a:avLst/>
          </a:prstGeom>
        </p:spPr>
        <p:txBody>
          <a:bodyPr vert="horz" lIns="182880" tIns="27432" rIns="182880" bIns="27432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8600" y="1866900"/>
            <a:ext cx="11760200" cy="4607052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342900" lvl="1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342900" lvl="2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342900" lvl="3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342900" lvl="4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4026" y="6492875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23162CA8-8998-4CA4-A9BA-23D1B2AE93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3" r:id="rId2"/>
    <p:sldLayoutId id="2147483650" r:id="rId3"/>
    <p:sldLayoutId id="2147483701" r:id="rId4"/>
    <p:sldLayoutId id="2147483662" r:id="rId5"/>
    <p:sldLayoutId id="2147483677" r:id="rId6"/>
    <p:sldLayoutId id="2147483696" r:id="rId7"/>
    <p:sldLayoutId id="2147483678" r:id="rId8"/>
    <p:sldLayoutId id="2147483728" r:id="rId9"/>
    <p:sldLayoutId id="2147483729" r:id="rId10"/>
    <p:sldLayoutId id="2147483661" r:id="rId11"/>
    <p:sldLayoutId id="2147483673" r:id="rId12"/>
    <p:sldLayoutId id="2147483675" r:id="rId13"/>
    <p:sldLayoutId id="2147483676" r:id="rId14"/>
    <p:sldLayoutId id="2147483655" r:id="rId15"/>
    <p:sldLayoutId id="2147483731" r:id="rId16"/>
    <p:sldLayoutId id="2147483732" r:id="rId17"/>
    <p:sldLayoutId id="2147483726" r:id="rId18"/>
    <p:sldLayoutId id="2147483722" r:id="rId19"/>
    <p:sldLayoutId id="2147483723" r:id="rId20"/>
    <p:sldLayoutId id="2147483664" r:id="rId2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6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lang="en-US" sz="28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lang="en-US" sz="24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lang="en-US" sz="20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lang="en-US" sz="18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»"/>
        <a:defRPr lang="en-US" sz="1800" kern="1200" dirty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42705" y="4969387"/>
            <a:ext cx="8561909" cy="1392937"/>
          </a:xfrm>
        </p:spPr>
        <p:txBody>
          <a:bodyPr/>
          <a:lstStyle/>
          <a:p>
            <a:r>
              <a:rPr lang="en-US" dirty="0" smtClean="0"/>
              <a:t>NBA Proposal: One Point, One Shot</a:t>
            </a:r>
            <a:endParaRPr lang="en-US" dirty="0"/>
          </a:p>
          <a:p>
            <a:pPr marL="914400" lvl="2" indent="0" algn="r">
              <a:buNone/>
            </a:pP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Sports Analytics Group at Berkeley</a:t>
            </a:r>
            <a:endParaRPr lang="en-US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914400" lvl="2" indent="0" algn="r"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Aaron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Pickar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Derek Topper, Cong Chen, Jason Shan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t>1</a:t>
            </a:fld>
            <a:endParaRPr lang="en-US" dirty="0">
              <a:solidFill>
                <a:srgbClr val="F3F2F3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426" y="187037"/>
            <a:ext cx="4829464" cy="413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 smtClean="0"/>
              <a:t>Proposed rule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0" y="2289206"/>
            <a:ext cx="11344601" cy="4203666"/>
          </a:xfrm>
        </p:spPr>
        <p:txBody>
          <a:bodyPr/>
          <a:lstStyle/>
          <a:p>
            <a:r>
              <a:rPr lang="en-US" sz="3000" dirty="0" smtClean="0"/>
              <a:t>Replacing two free throws on a shooting foul with one automatic point and </a:t>
            </a:r>
            <a:r>
              <a:rPr lang="en-US" sz="3000" dirty="0" smtClean="0"/>
              <a:t>one</a:t>
            </a:r>
            <a:r>
              <a:rPr lang="en-US" sz="3000" dirty="0" smtClean="0"/>
              <a:t> free throw. </a:t>
            </a:r>
          </a:p>
          <a:p>
            <a:r>
              <a:rPr lang="en-US" sz="3000" dirty="0"/>
              <a:t>A</a:t>
            </a:r>
            <a:r>
              <a:rPr lang="en-US" sz="3000" dirty="0" smtClean="0"/>
              <a:t> three point shooting foul would become two points and one free throw. </a:t>
            </a:r>
          </a:p>
          <a:p>
            <a:r>
              <a:rPr lang="en-US" sz="3000" dirty="0" smtClean="0"/>
              <a:t>In the last two minutes of the game, the intentional off-ball foul would remain one shot and possession for the fouled team.</a:t>
            </a:r>
            <a:endParaRPr lang="en-US" sz="3000" dirty="0"/>
          </a:p>
          <a:p>
            <a:r>
              <a:rPr lang="en-US" sz="3000" dirty="0" smtClean="0"/>
              <a:t>Precedent for giving a team points is already established with Goaltending rule.</a:t>
            </a: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2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2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9665430" cy="678871"/>
          </a:xfrm>
        </p:spPr>
        <p:txBody>
          <a:bodyPr/>
          <a:lstStyle/>
          <a:p>
            <a:r>
              <a:rPr lang="en-US" b="1" i="1" dirty="0" smtClean="0"/>
              <a:t>Can the process of shooting free throws be improved?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94455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 smtClean="0"/>
              <a:t>Effect On Scoring of Past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1" y="2289206"/>
            <a:ext cx="10812586" cy="1833089"/>
          </a:xfrm>
        </p:spPr>
        <p:txBody>
          <a:bodyPr/>
          <a:lstStyle/>
          <a:p>
            <a:r>
              <a:rPr lang="en-US" sz="2400" dirty="0" smtClean="0"/>
              <a:t>If we replaced the current foul </a:t>
            </a:r>
            <a:r>
              <a:rPr lang="en-US" sz="2400" dirty="0" smtClean="0"/>
              <a:t>rules with our proposal for the last 10 seasons, the </a:t>
            </a:r>
            <a:r>
              <a:rPr lang="en-US" sz="2400" dirty="0"/>
              <a:t>a</a:t>
            </a:r>
            <a:r>
              <a:rPr lang="en-US" sz="2400" dirty="0" smtClean="0"/>
              <a:t>verage team would have had a difference in wins of 1.31 games per season, with a variance of 1.68 wins per season.</a:t>
            </a:r>
          </a:p>
          <a:p>
            <a:r>
              <a:rPr lang="en-US" sz="2400" dirty="0" smtClean="0"/>
              <a:t>For instance, we can see the change in the 2014-2015 Eastern Conference Standings: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3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3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0" y="1610335"/>
            <a:ext cx="11510855" cy="678871"/>
          </a:xfrm>
        </p:spPr>
        <p:txBody>
          <a:bodyPr/>
          <a:lstStyle/>
          <a:p>
            <a:r>
              <a:rPr lang="en-US" b="1" i="1" dirty="0" smtClean="0"/>
              <a:t>Changes in individual game scoring led to changes in playoff teams 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34" y="4152709"/>
            <a:ext cx="10058400" cy="252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 smtClean="0"/>
              <a:t>Game Theory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1" y="2289206"/>
            <a:ext cx="6711343" cy="2202873"/>
          </a:xfrm>
        </p:spPr>
        <p:txBody>
          <a:bodyPr/>
          <a:lstStyle/>
          <a:p>
            <a:r>
              <a:rPr lang="en-US" sz="2200" dirty="0"/>
              <a:t>A</a:t>
            </a:r>
            <a:r>
              <a:rPr lang="en-US" sz="2200" dirty="0" smtClean="0"/>
              <a:t>ssuming the defense has perfect knowledge of the game situation and player positioning, if the offense was approaching a shot, what would the defense do about it?</a:t>
            </a:r>
            <a:endParaRPr lang="en-US" sz="2200" dirty="0"/>
          </a:p>
          <a:p>
            <a:r>
              <a:rPr lang="en-US" sz="2200" dirty="0" smtClean="0"/>
              <a:t>Given the prior knowledge of the expected points for both fouling and not, teams will minimize the opponent’s score, which means that each play can be simulated as a decision tree.</a:t>
            </a:r>
          </a:p>
          <a:p>
            <a:r>
              <a:rPr lang="en-US" sz="2200" dirty="0" smtClean="0"/>
              <a:t>As a result of this simulation, teams will be heavily incentivized to not foul, the analysis demonstrates the fact that there exists a moderately strong correlation between fouls committed per game and wins.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4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4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8801101" cy="678871"/>
          </a:xfrm>
        </p:spPr>
        <p:txBody>
          <a:bodyPr/>
          <a:lstStyle/>
          <a:p>
            <a:r>
              <a:rPr lang="en-US" b="1" i="1" dirty="0" smtClean="0"/>
              <a:t>Defensive Tendencies: A Value Minimization Game</a:t>
            </a:r>
            <a:endParaRPr lang="en-US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404" y="2289206"/>
            <a:ext cx="5280833" cy="420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 smtClean="0"/>
              <a:t>Effect on Defensive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1" y="2289206"/>
            <a:ext cx="7000763" cy="3675176"/>
          </a:xfrm>
        </p:spPr>
        <p:txBody>
          <a:bodyPr/>
          <a:lstStyle/>
          <a:p>
            <a:r>
              <a:rPr lang="en-US" sz="2400" dirty="0" smtClean="0"/>
              <a:t>We observed that the average distance to nearest defender is higher on made field goals than misses.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The new foul rules would force the defender to play further away from a shooter who is, for example, pulling up for a mid-range jumper or three-pointer, and increase the expected value of the shot.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As teams take fewer free throws and more 3-pointers of higher percentage, we can expect scoring to continue to go up.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5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5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9260423" cy="678871"/>
          </a:xfrm>
        </p:spPr>
        <p:txBody>
          <a:bodyPr/>
          <a:lstStyle/>
          <a:p>
            <a:r>
              <a:rPr lang="en-US" b="1" i="1" dirty="0" err="1" smtClean="0"/>
              <a:t>Disincentivizing</a:t>
            </a:r>
            <a:r>
              <a:rPr lang="en-US" b="1" i="1" dirty="0" smtClean="0"/>
              <a:t> </a:t>
            </a:r>
            <a:r>
              <a:rPr lang="en-US" b="1" i="1" dirty="0"/>
              <a:t>f</a:t>
            </a:r>
            <a:r>
              <a:rPr lang="en-US" b="1" i="1" dirty="0" smtClean="0"/>
              <a:t>ouling leads to an increase in scoring.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59" y="2639888"/>
            <a:ext cx="4630384" cy="350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4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 smtClean="0"/>
              <a:t>Unexpected 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1" y="2289206"/>
            <a:ext cx="6669627" cy="3729209"/>
          </a:xfrm>
        </p:spPr>
        <p:txBody>
          <a:bodyPr/>
          <a:lstStyle/>
          <a:p>
            <a:r>
              <a:rPr lang="en-US" dirty="0" smtClean="0"/>
              <a:t>Average Game time would shorten by 422 seconds (7 minutes and 2 seconds), and average playoff game will shorten by 452 seconds (7 minutes and 32 seconds) just from </a:t>
            </a:r>
            <a:r>
              <a:rPr lang="en-US" dirty="0"/>
              <a:t>less</a:t>
            </a:r>
            <a:r>
              <a:rPr lang="en-US" dirty="0" smtClean="0"/>
              <a:t> time spent on free throws.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6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6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8801101" cy="678871"/>
          </a:xfrm>
        </p:spPr>
        <p:txBody>
          <a:bodyPr/>
          <a:lstStyle/>
          <a:p>
            <a:r>
              <a:rPr lang="en-US" b="1" i="1" dirty="0" smtClean="0"/>
              <a:t>Will lead to shorter games, fewer injuries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099" y="1610335"/>
            <a:ext cx="4862116" cy="2914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341" y="4630629"/>
            <a:ext cx="114336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Based on “Preventing in-game injuries for NBA players” by </a:t>
            </a:r>
            <a:r>
              <a:rPr lang="en-US" sz="2600" dirty="0" err="1">
                <a:solidFill>
                  <a:schemeClr val="tx2">
                    <a:lumMod val="50000"/>
                  </a:schemeClr>
                </a:solidFill>
              </a:rPr>
              <a:t>Takulder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 et al., as well as recent injuries to NBA stars </a:t>
            </a:r>
            <a:r>
              <a:rPr lang="en-US" sz="2600" dirty="0" err="1">
                <a:solidFill>
                  <a:schemeClr val="tx2">
                    <a:lumMod val="50000"/>
                  </a:schemeClr>
                </a:solidFill>
              </a:rPr>
              <a:t>Kawhi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 Leonard and Kevin Love, it is apparent that increased fouling has an effect on injuries and our method would cut the number of fouls by </a:t>
            </a:r>
            <a:r>
              <a:rPr lang="en-US" sz="2600" dirty="0" err="1">
                <a:solidFill>
                  <a:schemeClr val="tx2">
                    <a:lumMod val="50000"/>
                  </a:schemeClr>
                </a:solidFill>
              </a:rPr>
              <a:t>disincentivising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 them. 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0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1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_Oct14">
  <a:themeElements>
    <a:clrScheme name="NBA Template">
      <a:dk1>
        <a:sysClr val="windowText" lastClr="000000"/>
      </a:dk1>
      <a:lt1>
        <a:sysClr val="window" lastClr="FFFFFF"/>
      </a:lt1>
      <a:dk2>
        <a:srgbClr val="1D428A"/>
      </a:dk2>
      <a:lt2>
        <a:srgbClr val="F9A350"/>
      </a:lt2>
      <a:accent1>
        <a:srgbClr val="C8102E"/>
      </a:accent1>
      <a:accent2>
        <a:srgbClr val="1D428A"/>
      </a:accent2>
      <a:accent3>
        <a:srgbClr val="EF6D1F"/>
      </a:accent3>
      <a:accent4>
        <a:srgbClr val="EF3E42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>
        <a:spAutoFit/>
      </a:bodyPr>
      <a:lstStyle>
        <a:defPPr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NBA 2014">
      <a:dk1>
        <a:sysClr val="windowText" lastClr="000000"/>
      </a:dk1>
      <a:lt1>
        <a:sysClr val="window" lastClr="FFFFFF"/>
      </a:lt1>
      <a:dk2>
        <a:srgbClr val="006BB6"/>
      </a:dk2>
      <a:lt2>
        <a:srgbClr val="C6A120"/>
      </a:lt2>
      <a:accent1>
        <a:srgbClr val="ED174C"/>
      </a:accent1>
      <a:accent2>
        <a:srgbClr val="006BB6"/>
      </a:accent2>
      <a:accent3>
        <a:srgbClr val="EF6D1F"/>
      </a:accent3>
      <a:accent4>
        <a:srgbClr val="90145A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NBA 2014">
      <a:dk1>
        <a:sysClr val="windowText" lastClr="000000"/>
      </a:dk1>
      <a:lt1>
        <a:sysClr val="window" lastClr="FFFFFF"/>
      </a:lt1>
      <a:dk2>
        <a:srgbClr val="006BB6"/>
      </a:dk2>
      <a:lt2>
        <a:srgbClr val="C6A120"/>
      </a:lt2>
      <a:accent1>
        <a:srgbClr val="ED174C"/>
      </a:accent1>
      <a:accent2>
        <a:srgbClr val="006BB6"/>
      </a:accent2>
      <a:accent3>
        <a:srgbClr val="EF6D1F"/>
      </a:accent3>
      <a:accent4>
        <a:srgbClr val="90145A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Template__Oct14</Template>
  <TotalTime>13194</TotalTime>
  <Words>507</Words>
  <Application>Microsoft Macintosh PowerPoint</Application>
  <PresentationFormat>Custom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Helvetica</vt:lpstr>
      <vt:lpstr>Helvetica 25 UltraLight</vt:lpstr>
      <vt:lpstr>Wingdings</vt:lpstr>
      <vt:lpstr>Arial</vt:lpstr>
      <vt:lpstr>Template__Oct14</vt:lpstr>
      <vt:lpstr>PowerPoint Presentation</vt:lpstr>
      <vt:lpstr>Proposed rule changes</vt:lpstr>
      <vt:lpstr>Effect On Scoring of Past Games</vt:lpstr>
      <vt:lpstr>Game Theory Model</vt:lpstr>
      <vt:lpstr>Effect on Defensive Positioning</vt:lpstr>
      <vt:lpstr>Unexpected Consequences</vt:lpstr>
      <vt:lpstr>PowerPoint Presentation</vt:lpstr>
    </vt:vector>
  </TitlesOfParts>
  <Company>NBA Properties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NBA</dc:creator>
  <cp:lastModifiedBy>ari PICKAR</cp:lastModifiedBy>
  <cp:revision>150</cp:revision>
  <cp:lastPrinted>2017-09-13T22:16:24Z</cp:lastPrinted>
  <dcterms:created xsi:type="dcterms:W3CDTF">2014-10-29T20:30:53Z</dcterms:created>
  <dcterms:modified xsi:type="dcterms:W3CDTF">2017-09-24T12:58:58Z</dcterms:modified>
</cp:coreProperties>
</file>