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Introduction to Bitcoin and its Future Potential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Bitcoin?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Decentralized digital currency:</a:t>
            </a:r>
            <a:r>
              <a:rPr/>
              <a:t> Not controlled by a single entity.</a:t>
            </a:r>
          </a:p>
          <a:p>
            <a:pPr lvl="0"/>
            <a:r>
              <a:rPr b="1"/>
              <a:t>Secure transactions:</a:t>
            </a:r>
            <a:r>
              <a:rPr/>
              <a:t> Uses cryptography for security and verification.</a:t>
            </a:r>
          </a:p>
          <a:p>
            <a:pPr lvl="0"/>
            <a:r>
              <a:rPr b="1"/>
              <a:t>Peer-to-peer network:</a:t>
            </a:r>
            <a:r>
              <a:rPr/>
              <a:t> Transactions occur directly between users.</a:t>
            </a:r>
          </a:p>
          <a:p>
            <a:pPr lvl="0"/>
            <a:r>
              <a:rPr b="1"/>
              <a:t>Limited supply:</a:t>
            </a:r>
            <a:r>
              <a:rPr/>
              <a:t> Only 21 million Bitcoins will ever exist.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Bitcoin’s Potential: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Global financial inclusion:</a:t>
            </a:r>
            <a:r>
              <a:rPr/>
              <a:t> Providing access to financial services for the unbanked.</a:t>
            </a:r>
          </a:p>
          <a:p>
            <a:pPr lvl="0"/>
            <a:r>
              <a:rPr b="1"/>
              <a:t>Reduced transaction fees:</a:t>
            </a:r>
            <a:r>
              <a:rPr/>
              <a:t> Compared to traditional payment systems.</a:t>
            </a:r>
          </a:p>
          <a:p>
            <a:pPr lvl="0"/>
            <a:r>
              <a:rPr b="1"/>
              <a:t>Increased transparency:</a:t>
            </a:r>
            <a:r>
              <a:rPr/>
              <a:t> Public ledger allows for traceability of transactions.</a:t>
            </a:r>
          </a:p>
          <a:p>
            <a:pPr lvl="0"/>
            <a:r>
              <a:rPr b="1"/>
              <a:t>Investment opportunity:</a:t>
            </a:r>
            <a:r>
              <a:rPr/>
              <a:t> Potential for significant price appreciation (</a:t>
            </a:r>
            <a:r>
              <a:rPr b="1"/>
              <a:t>high risk</a:t>
            </a:r>
            <a:r>
              <a:rPr/>
              <a:t>).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and Risks: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Volatility:</a:t>
            </a:r>
            <a:r>
              <a:rPr/>
              <a:t> Price fluctuations can be extreme.</a:t>
            </a:r>
          </a:p>
          <a:p>
            <a:pPr lvl="0"/>
            <a:r>
              <a:rPr b="1"/>
              <a:t>Regulation:</a:t>
            </a:r>
            <a:r>
              <a:rPr/>
              <a:t> Uncertain regulatory landscape globally.</a:t>
            </a:r>
          </a:p>
          <a:p>
            <a:pPr lvl="0"/>
            <a:r>
              <a:rPr b="1"/>
              <a:t>Scalability:</a:t>
            </a:r>
            <a:r>
              <a:rPr/>
              <a:t> Processing large transaction volumes efficiently.</a:t>
            </a:r>
          </a:p>
          <a:p>
            <a:pPr lvl="0"/>
            <a:r>
              <a:rPr b="1"/>
              <a:t>Security concerns:</a:t>
            </a:r>
            <a:r>
              <a:rPr/>
              <a:t> Risk of hacking and theft.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Future of Bitcoin: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Continued adoption:</a:t>
            </a:r>
            <a:r>
              <a:rPr/>
              <a:t> Growing acceptance by businesses and individuals.</a:t>
            </a:r>
          </a:p>
          <a:p>
            <a:pPr lvl="0"/>
            <a:r>
              <a:rPr b="1"/>
              <a:t>Technological advancements:</a:t>
            </a:r>
            <a:r>
              <a:rPr/>
              <a:t> Improvements in scalability and efficiency.</a:t>
            </a:r>
          </a:p>
          <a:p>
            <a:pPr lvl="0"/>
            <a:r>
              <a:rPr b="1"/>
              <a:t>Integration with other technologies:</a:t>
            </a:r>
            <a:r>
              <a:rPr/>
              <a:t> Potential for use in DeFi and NFTs.</a:t>
            </a:r>
          </a:p>
          <a:p>
            <a:pPr lvl="0"/>
            <a:r>
              <a:rPr b="1"/>
              <a:t>Uncertainties remain:</a:t>
            </a:r>
            <a:r>
              <a:rPr/>
              <a:t> Future regulatory environment and market dynamics are unpredictable.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2025-06-11T13:56:41Z</dcterms:created>
  <dcterms:modified xsi:type="dcterms:W3CDTF">2025-06-11T13:56:41Z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