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軈て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やがて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before long, soon, shortly | almost, nearly | finally, in the end, eventually...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好奇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inquisitiveness...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個体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こたい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individual, specimen...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下げる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さげる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hang, to suspend, to wear (e.g. decoration) | to lower, to reduce, to bring down | to demote, to move back, to pull ba...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住宅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じゅうたく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residence, housing, residential building...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進行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しんこう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moving forward (e.g. vehicle), onward movement | advance (work, procedure, etc.), advancement, progress | progress (of a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西洋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せいよう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West, the Occident, Western countries...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林業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りんぎょう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forestry...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poison, toxicant | harm, evil influence | ill will, spite, malice | abusive language...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えもの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prey, catch, kill, game | spoils, trophy, loot, plunder...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嗅ぐ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sniff, to smell...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獲得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かくとく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acquisition, possession...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活性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かっせい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active...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期限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きげん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term, period, time frame | time limit, deadline, cutoff (date)...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業者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ぎょうしゃ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trader, dealer, businessperson, company, vendor, supplier, manufacturer, maker, contractor | fellow trader, people in the...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466-480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