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治る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なおる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get better, to get well, to recover (from an illness), to be cured, to be restored, to heal...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伝統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でんとう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tradition, convention...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紅茶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こうちゃ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black tea...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行政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ぎょうせい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administration, governance, the authorities, authority...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政治家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せいじか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politician, statesman...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自治体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じちたい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municipality, local government, self-governing body, autonomous body...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医療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いりょう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medical care, medical treatment...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片仮名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かたかな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katakana, angular Japanese syllabary used primarily for loanwords...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夜景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やけい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night view, night skyline, nightscape...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景色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けしき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scenery, scene, landscape...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宗教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しゅうきょう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religion, religious affiliation, belief, faith, creed | religious activity...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2023-10-02T23:27:08Z</dcterms:created>
  <dcterms:modified xsi:type="dcterms:W3CDTF">2023-10-02T23:27:08Z</dcterms:modified>
</cp:coreProperties>
</file>