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1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反論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はんろん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objection, refutation, rebuttal, counterargument...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496-510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大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だい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large, big, great, huge, vast, major, important, serious, severe | great, prominent, eminent, distinguished | -sized, as 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496-510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付く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つく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to be attached, to be connected with, to adhere, to stick, to cling | to remain imprinted, to scar, to stain, to dye | to...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496-510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土地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とち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plot of land, lot, soil | locality, region, place...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496-510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農作物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のうさくぶつ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crops, agricultural produce...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496-510</a:t>
            </a:r>
            <a:endParaRPr 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矢張り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やはり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as expected, sure enough, just as one thought | after all (is said and done), in the end, as one would expect, in any cas...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496-510</a:t>
            </a:r>
            <a:endParaRPr 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頼る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たよる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to rely on, to depend on, to count on, to turn to (for help)...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496-510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結論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けつろん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conclusion (of an argument, discussion, study, etc.) | conclusion...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496-510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賛否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さんぴ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yes and no, for and against...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496-510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利点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りてん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advantage, point in favor, point in favour...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496-510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サポート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undefined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support...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496-510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言い換える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いいかえる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to say in other words, to put another way, to express in different words, to reword, to rephrase...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496-510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レベル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undefined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level, standard, amount, degree, grade, rank, class | level (plane), floor, storey (story), layer, stratum | spirit level...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496-510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強調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きょうちょう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emphasis, stress, highlighting, underlining, underscoring | accentuating (a feature or certain part), accenting | strong 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496-510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部分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ぶぶん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portion, section, part...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496-510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2023-10-02T23:27:08Z</dcterms:created>
  <dcterms:modified xsi:type="dcterms:W3CDTF">2023-10-02T23:27:08Z</dcterms:modified>
</cp:coreProperties>
</file>