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すすめる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advance, to move forward, to put (a clock, watch) forward | to carry forward (plans, work, etc.), to proceed with, to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都会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とかい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city | Tokyo Metropolitan Assembly...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コンビニ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convenience store...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えいぎょう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business, trade, operations | sales...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少子高齢化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しょうしこうれいか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decreasing birthrate and aging population, aging population combined with the diminishing number of children, declining b...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field, sphere, realm, division, branch...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じんざい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capable person, talented person | human resources, personnel...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行き成り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いきなり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abruptly, suddenly, all of a sudden, without warning...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thought, consideration, thinking...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切り替える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きりかえる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change, to exchange, to convert, to renew, to throw a switch, to replace, to switch over...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初心者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しょしんしゃ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beginner...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(approximate) time, around, about, toward | suitable time (or condition) | time of year, season...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なんとなく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somehow or other, for some reason or another, without knowing why...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お喋り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おしゃべり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chattering, talk, idle talk, chat, chitchat, gossip | chatty, talkative, chatterbox, blabbermouth...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ゲーム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game...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