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低下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ていか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fall, decline, lowering, deterioration, degradation...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541-555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いちぶ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one part, one portion, one section, some | one copy (e.g. of a document)...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541-555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重視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じゅうし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regarding as important, attaching importance to, taking a serious view of, putting emphasis 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541-555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以前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いぜん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ago, since, before, previous...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541-555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統一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とういつ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unity, consolidation, uniformity, unification, compatible...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541-555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各国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かっこく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each country, every country, various countries, all countries...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541-555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idea, plan, proposal, suggestion, (government) bill | draft, rough copy | expectation | desk, stand...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541-555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向上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こうじょう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elevation, rise, improvement, advancement, progress...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541-555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目指す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めざす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aim at (for, to do, to become), to try for, to have an eye on | to go toward, to head for...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541-555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現実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げんじつ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reality, actuality, hard fact...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541-555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客観的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きゃっかんてき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objective...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541-555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提案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ていあん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proposal, proposition, suggestion...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541-555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対策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measure, step, countermeasure, counterplan, countermove, strategy, preparation (e.g. for a test)...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541-555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背景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はいけい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background, scenery, backdrop, setting | background (of an incident, situation, etc.), circumstances, context | backing,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541-555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当然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とうぜん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natural, right, proper, just, reasonable, appropriate, deserved | naturally, as a matter of course, rightly, deservedly,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541-555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2023-10-02T23:27:08Z</dcterms:created>
  <dcterms:modified xsi:type="dcterms:W3CDTF">2023-10-02T23:27:08Z</dcterms:modified>
</cp:coreProperties>
</file>