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obi, kimono sash | paper wrapper on books, CDs, etc. | band, belt, strip | cingulum | radio or television program broadca...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welfare, well-being, social welfare, social security, social service...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働く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はたらく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work, to labor, to labour | to function, to operate, to be effective, to work (i.e. ... works), to come into play | to...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じつどう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actual work...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political measures, policy...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carrying (on one's person or in the hand) | mobile phone, cell phone...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dream...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むちゅう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absorbed in, immersed in, crazy about, obsessed with, devoted to | forgetting oneself, daze, trance, ecstasy, delirium |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校舎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school building, schoolhouse...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田舎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いなか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rural area, countryside, the sticks | hometown...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いとなむ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run (a business), to operate, to conduct, to practice (law, medicine, etc.) | to carry out, to perform, to lead (a lif...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経営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けいえい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management, administration, operation, running (a business), conducting...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good fortune, happiness, blessing, good luck...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