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ころす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kill, to slay, to murder, to slaughter | to suppress, to block, to hamper, to destroy (e.g. talent), to eliminate (e.g...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さつじん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murder, homicide, manslaughter...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のうやく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agricultural chemical (i.e. pesticide, herbicide, fungicide, etc.), agrochemical, agrichemical...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収入印紙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しゅうにゅういんし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revenue stamp...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しゅうかく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harvest, crop, ingathering | fruits (of one's labors), gain, result, returns...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しょうりょう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small quantity, small amount | narrowmindedness...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完全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かんぜん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perfect, complete...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げんいん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cause, origin, source...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いっかん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link (e.g. in a chain of events), part (of a plan, campaign, activities, etc.) | monocyclic...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