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豊か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ゆたか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abundant, plentiful, rich, ample | rich, wealthy, affluent, well-off | open (mind), relaxed, easy | plump (e.g. breasts),...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与える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あたえる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give (esp. to someone of lower status), to bestow, to grant, to confer, to present, to award | to provide, to afford,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貸与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たいよ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loan, lending...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可能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かのう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possible, potential, practicable, feasible...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趣味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しゅみ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hobby, pastime | tastes, preference, liking...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豊作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ほうさく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abundant harvest, bumper crop...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得る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get, to earn, to acquire, to procure, to gain, to secure, to attain, to obtain, to win | to understand, to comprehend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得意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とくい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satisfaction, pride, triumph, elation | one's strong point, one's forte, one's specialty | regular customer, regular clie...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逆らう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さからう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go against, to oppose, to disobey, to defy...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ぎゃく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reverse, opposite | converse (of a hypothesis, etc.) | inverse (function)...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お互い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おたがい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each other, one another...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相互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そうご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mutual, reciprocal...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伸びる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のびる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stretch, to extend, to lengthen, to grow (of hair, height, grass, etc.) | to straighten out, to be flattened, to becom...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2023-10-02T22:44:48Z</dcterms:created>
  <dcterms:modified xsi:type="dcterms:W3CDTF">2023-10-02T22:44:48Z</dcterms:modified>
</cp:coreProperties>
</file>