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寮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りょう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hostel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書道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しょどう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calligraphy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回数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かいすう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number of times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包帯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ほうたい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bandage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索引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さくいん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index (in a book)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住居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じゅうきょ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dwelling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まれ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rare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相互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そうご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mutual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車庫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しゃこ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garage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ステージ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stage; performance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鉢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はち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bowl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近づける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ちかづける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bring near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ベテラン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veteran (in a particular field)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応接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おうせつ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reception (e.g. of visitors)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募集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ぼしゅう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recruitment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広さ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ひろさ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area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出勤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しゅっきん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going to work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座布団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ざぶとん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zabuton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剥く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むく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peel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標準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ひょうじゅん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standard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