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carpenter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点ける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turn on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火傷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burn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めっきり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remarkably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羨ましい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うらやましい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envious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great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零点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れいてん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zero (points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お大事に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おだいじに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take care of yourself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late at night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バンド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band; belt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下書き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したがき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draft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心得る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こころえる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know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幼稚園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ようちえん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kindergarten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果たして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はたして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 was expected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ごらん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(please) try to; (please) look; seeing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disassembly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教わる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おそわる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taught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こうひょう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official announcement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上る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のぼる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ascend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以後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after this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