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標本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ひょうほん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example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思いっきり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おもいっきり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one's heart's content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活躍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かつやく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activity (esp. energetic or successful)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儀式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ぎしき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ceremony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毛皮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けがわ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fur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悔やむ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くやむ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mourn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増える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increase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彫刻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ちょうこく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carving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勝負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victory or defeat; match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名作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めいさく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masterpiece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酔っ払い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よっぱらい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drunkard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草臥れる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くたびれる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get tired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出かける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でかける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go out (e.g. on an excursion or outing)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生長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せいちょう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growth (of a plant)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重役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じゅうやく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(company) director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探る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さぐる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feel around for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モノレール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monorail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割引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わりびき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discount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停車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ていしゃ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stopping (of a train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イコール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equal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