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消化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しょうか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digestion (of food); digestion (of information)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高級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こうきゅう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high-class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貸家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かしや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house for rent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交差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こうさ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crossing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炭鉱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たんこう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coal mine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懐かしい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なつかしい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dear (old)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現に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げんに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actually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紙幣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しへい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paper money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鈍い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にぶい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dull (e.g. a knife)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月末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げつまつ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end of the month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集会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しゅうかい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meeting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ひっくり返る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ひっくりかえる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 overturned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オーバコート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overcoat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筆記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ひっき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(taking) notes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間もなく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まもなく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soon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センチ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centimeter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傾く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かたむく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incline toward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長方形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ちょうほうけい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rectangle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カラー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color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湿度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しつど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level of humidity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