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bell (often globular)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バイバイ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bye-bye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話し合い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はなしあい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discussion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全身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ぜんしん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whole (body)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用語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ようご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term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挟む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はさむ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hold between (e.g. one's fingers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正方形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せいほうけい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square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倉庫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storehouse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憎む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にくむ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hate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死体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dead body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言付ける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ことづける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have someone send (a message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ぴったり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tightly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解放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かいほう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release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差し支え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さしつかえ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hindrance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近寄る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ちかよる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approach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絶えず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たえず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constantly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先祖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せんぞ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ancestor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限度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げんど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limit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合同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ごうどう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combination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貯蔵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ちょぞう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storage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