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notesMasterIdLst>
    <p:notesMasterId r:id="rId22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見送る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みおくる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to see someone off (at a station</a:t>
            </a:r>
            <a:endParaRPr lang="en-US" sz="4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拝見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はいけん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seeing</a:t>
            </a:r>
            <a:endParaRPr lang="en-US" sz="4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社説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しゃせつ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editorial</a:t>
            </a:r>
            <a:endParaRPr lang="en-US" sz="48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寝台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しんだい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bed</a:t>
            </a:r>
            <a:endParaRPr lang="en-US" sz="48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峠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とうげ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(mountain) pass</a:t>
            </a:r>
            <a:endParaRPr lang="en-US" sz="48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増減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ぞうげん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increase and decrease</a:t>
            </a:r>
            <a:endParaRPr lang="en-US" sz="48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快晴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かいせい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clear weather</a:t>
            </a:r>
            <a:endParaRPr lang="en-US" sz="48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担ぐ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かつぐ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to shoulder</a:t>
            </a:r>
            <a:endParaRPr lang="en-US" sz="48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脂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あぶら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fat</a:t>
            </a:r>
            <a:endParaRPr lang="en-US" sz="48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クーラー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air conditioner; cooler</a:t>
            </a:r>
            <a:endParaRPr lang="en-US" sz="48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ビニール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vinyl</a:t>
            </a:r>
            <a:endParaRPr lang="en-US" sz="4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面積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めんせき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area (measurement)</a:t>
            </a:r>
            <a:endParaRPr lang="en-US" sz="48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再来週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さらいしゅう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week after next</a:t>
            </a:r>
            <a:endParaRPr lang="en-US" sz="4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弱点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じゃくてん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weak point</a:t>
            </a:r>
            <a:endParaRPr lang="en-US" sz="4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製作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せいさく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manufacture</a:t>
            </a:r>
            <a:endParaRPr lang="en-US" sz="4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含める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ふくめる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to include (in a group or scope); to instruct</a:t>
            </a:r>
            <a:endParaRPr lang="en-US" sz="4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合理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ごうり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rationality</a:t>
            </a:r>
            <a:endParaRPr lang="en-US" sz="4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名所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めいしょ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famous place; name of a part (of an instrument</a:t>
            </a:r>
            <a:endParaRPr lang="en-US" sz="4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碗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わん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bowl (ceramic</a:t>
            </a:r>
            <a:endParaRPr lang="en-US" sz="4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アンテナ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antenna; thing or method used to collect information or opinions</a:t>
            </a:r>
            <a:endParaRPr lang="en-US" sz="4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2023-09-30T11:29:11Z</dcterms:created>
  <dcterms:modified xsi:type="dcterms:W3CDTF">2023-09-30T11:29:11Z</dcterms:modified>
</cp:coreProperties>
</file>