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昼寝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ひるね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(afternoon) nap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全集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ぜんしゅう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complete works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文脈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ぶんみゃく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context (of a passage)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不潔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ふけつ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unclean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停止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stoppage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襤褸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rag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いっせい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simultaneous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小数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fraction (part of)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head (of a line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御手洗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みたらし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font of purifying water placed at the entrance of a shrine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鉄橋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てっきょう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railway bridge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繋げる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つなげる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connect; to tie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温泉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おんせん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hot spring; onsen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打ち合わせ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うちあわせ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advance arrangements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独りでに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ひとりでに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by itself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電波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radio wave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果実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かじつ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fruit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かゆい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itchy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苗字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みょうじ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surname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レクリエーション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recreation; re-creation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