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危うい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あやうい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dangerous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例える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たとえる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compare (something) to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番地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ばんち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house number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ぶつかる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bump into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coarse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けれど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serve (in a bowl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内線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ないせん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phone extension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浮く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float; to become merry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淡水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たんすい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fresh water (i.e. not salt water)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卑怯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ひきょう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cowardly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当番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とうばん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being on duty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来日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らいにち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arrival in Japan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県庁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けんちょう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prefectural office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民間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みんかん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private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爽やか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さわやか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fresh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塵芥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じんかい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rubbish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手洗い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てあらい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washing one's hands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直流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ちょくりゅう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direct current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超過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excess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