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日時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にちじ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date and time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鑑賞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かんしょう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appreciation (of art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群れ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むれ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group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損得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そんとく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loss and gain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どんぶり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porcelain bowl; donburi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溶かす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とかす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dissolve; to melt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真っ先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まっさき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the head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述語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じゅつご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predicate; predicate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歌留多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かるた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karuta (traditional Japanese playing cards; esp. hyakunin isshu karuta)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改造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かいぞう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remodeling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為す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build up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水蒸気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すいじょうき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water vapour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石鹸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せっけん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soap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複数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ふくすう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plural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通訳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つうやく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interpretation (i.e. oral translation); interpreter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可決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かけつ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approval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電力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でんりょく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electric power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ハンドル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handle; steering wheel; handlebar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調整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ちょうせい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adjustment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総理大臣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そうりだいじん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prime minister (as the head of a cabinet government)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