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修繕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しゅうぜん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repair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ダム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dam; dumb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嫌がる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いやがる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appear uncomfortable (with)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三日月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みかづき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new moon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diagonal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英文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えいぶん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English writing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休業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きゅうぎょう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suspension of business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空っぽ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からっぽ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empty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hiragana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儲かる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もうかる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profitable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いちおう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more or less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行き成り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いきなり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abruptly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シーツ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sheet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恵まれる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めぐまれる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blessed with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会う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meet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点数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てんすう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marks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ご無沙汰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ごぶさた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not writing or contacting for a while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近々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ちかぢか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纏まる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まとまる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find resolution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稽古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practice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