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忽ち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たちまち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 an instant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能率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のうりつ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efficiency; moment (i.e. magnetic moment)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寒帯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frigid zone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へいき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coolness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口実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こうじつ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excuse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正門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せいもん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main gate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プラットホーム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platform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引っ込む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ひっこむ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draw back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園芸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えんげい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horticulture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酸性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acidity; acidic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ちり紙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ちりがみ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tissue paper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売れ行き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うれゆき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sales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付ける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attach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ダブる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duplicated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じつりょく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(real) ability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編む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knit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ちゅうせい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Middle Ages (in Japan esp. the Kamakura and Muromachi periods)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grain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カセット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cassette (tape); game cartridge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湧く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well (up)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